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13ea2204a947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23e918929a48e7"/>
  </p:sldMasterIdLst>
  <p:sldIdLst>
    <p:sldId xmlns:r="http://schemas.openxmlformats.org/officeDocument/2006/relationships" id="256" r:id="R867191d133e0422e"/>
    <p:sldId xmlns:r="http://schemas.openxmlformats.org/officeDocument/2006/relationships" id="257" r:id="R8937b5eb72674747"/>
    <p:sldId xmlns:r="http://schemas.openxmlformats.org/officeDocument/2006/relationships" id="258" r:id="R31aea8e28c204b2f"/>
    <p:sldId xmlns:r="http://schemas.openxmlformats.org/officeDocument/2006/relationships" id="259" r:id="R4ce945ecc54449cc"/>
    <p:sldId xmlns:r="http://schemas.openxmlformats.org/officeDocument/2006/relationships" id="260" r:id="Ra31f18413ce445c3"/>
    <p:sldId xmlns:r="http://schemas.openxmlformats.org/officeDocument/2006/relationships" id="261" r:id="Rd8efbc88495744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3e918929a48e7" /><Relationship Type="http://schemas.openxmlformats.org/officeDocument/2006/relationships/slide" Target="/ppt/slides/slide1.xml" Id="R867191d133e0422e" /><Relationship Type="http://schemas.openxmlformats.org/officeDocument/2006/relationships/slide" Target="/ppt/slides/slide2.xml" Id="R8937b5eb72674747" /><Relationship Type="http://schemas.openxmlformats.org/officeDocument/2006/relationships/slide" Target="/ppt/slides/slide3.xml" Id="R31aea8e28c204b2f" /><Relationship Type="http://schemas.openxmlformats.org/officeDocument/2006/relationships/slide" Target="/ppt/slides/slide4.xml" Id="R4ce945ecc54449cc" /><Relationship Type="http://schemas.openxmlformats.org/officeDocument/2006/relationships/slide" Target="/ppt/slides/slide5.xml" Id="Ra31f18413ce445c3" /><Relationship Type="http://schemas.openxmlformats.org/officeDocument/2006/relationships/slide" Target="/ppt/slides/slide6.xml" Id="Rd8efbc88495744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bcf47b15f40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99088497e4e30" /><Relationship Type="http://schemas.openxmlformats.org/officeDocument/2006/relationships/theme" Target="/ppt/slideMasters/theme/theme1.xml" Id="R1a166bb1bc9541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299088497e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726a50f5a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b0c38dbd743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7a0b1610f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ef46342e24e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9daeafee140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ced15114344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SIVA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Brochs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984 413 807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