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331c05f1944e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5d6697703f469a"/>
  </p:sldMasterIdLst>
  <p:sldIdLst>
    <p:sldId xmlns:r="http://schemas.openxmlformats.org/officeDocument/2006/relationships" id="256" r:id="R33d957f2dcdd4f51"/>
    <p:sldId xmlns:r="http://schemas.openxmlformats.org/officeDocument/2006/relationships" id="257" r:id="Rf8b978dce8554369"/>
    <p:sldId xmlns:r="http://schemas.openxmlformats.org/officeDocument/2006/relationships" id="258" r:id="Rd70f3e511b3b4641"/>
    <p:sldId xmlns:r="http://schemas.openxmlformats.org/officeDocument/2006/relationships" id="259" r:id="Raad29020c2f54857"/>
    <p:sldId xmlns:r="http://schemas.openxmlformats.org/officeDocument/2006/relationships" id="260" r:id="R9bfa82224b0e4291"/>
    <p:sldId xmlns:r="http://schemas.openxmlformats.org/officeDocument/2006/relationships" id="261" r:id="Rfe32d2fa5e5842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5d6697703f469a" /><Relationship Type="http://schemas.openxmlformats.org/officeDocument/2006/relationships/slide" Target="/ppt/slides/slide1.xml" Id="R33d957f2dcdd4f51" /><Relationship Type="http://schemas.openxmlformats.org/officeDocument/2006/relationships/slide" Target="/ppt/slides/slide2.xml" Id="Rf8b978dce8554369" /><Relationship Type="http://schemas.openxmlformats.org/officeDocument/2006/relationships/slide" Target="/ppt/slides/slide3.xml" Id="Rd70f3e511b3b4641" /><Relationship Type="http://schemas.openxmlformats.org/officeDocument/2006/relationships/slide" Target="/ppt/slides/slide4.xml" Id="Raad29020c2f54857" /><Relationship Type="http://schemas.openxmlformats.org/officeDocument/2006/relationships/slide" Target="/ppt/slides/slide5.xml" Id="R9bfa82224b0e4291" /><Relationship Type="http://schemas.openxmlformats.org/officeDocument/2006/relationships/slide" Target="/ppt/slides/slide6.xml" Id="Rfe32d2fa5e5842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a73835427e45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19810251c1401f" /><Relationship Type="http://schemas.openxmlformats.org/officeDocument/2006/relationships/theme" Target="/ppt/slideMasters/theme/theme1.xml" Id="Re9d5b42a36f941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19810251c140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75347b77c84d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53658b944b42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7d7e2d2bb84f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54016d8af94f1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6ed45aeaf94d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8a9263414549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COD-EXPORT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COD-EXPORT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COD-EXPORT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COD-EXPORT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COD-EXPORT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COD-EXPORT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Keiser Wilhelms gate 24-26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6003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10 17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www.bacalhau.no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984 265 700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COD-EXPORT AS</a:t>
            </a:r>
          </a:p>
        </p:txBody>
      </p:sp>
    </p:spTree>
  </p:cSld>
  <p:clrMapOvr>
    <a:masterClrMapping xmlns:a="http://schemas.openxmlformats.org/drawingml/2006/main"/>
  </p:clrMapOvr>
</p:sld>
</file>