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916cd7fce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bc736f9a8432f"/>
  </p:sldMasterIdLst>
  <p:sldIdLst>
    <p:sldId xmlns:r="http://schemas.openxmlformats.org/officeDocument/2006/relationships" id="256" r:id="Rccac99b55d164768"/>
    <p:sldId xmlns:r="http://schemas.openxmlformats.org/officeDocument/2006/relationships" id="257" r:id="R66610fb760054971"/>
    <p:sldId xmlns:r="http://schemas.openxmlformats.org/officeDocument/2006/relationships" id="258" r:id="Rb97a07e104914036"/>
    <p:sldId xmlns:r="http://schemas.openxmlformats.org/officeDocument/2006/relationships" id="259" r:id="Reb231a18e37446f3"/>
    <p:sldId xmlns:r="http://schemas.openxmlformats.org/officeDocument/2006/relationships" id="260" r:id="Ra0bedb300475452c"/>
    <p:sldId xmlns:r="http://schemas.openxmlformats.org/officeDocument/2006/relationships" id="261" r:id="R289b638576504d0f"/>
    <p:sldId xmlns:r="http://schemas.openxmlformats.org/officeDocument/2006/relationships" id="262" r:id="R1da4adac3a84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bc736f9a8432f" /><Relationship Type="http://schemas.openxmlformats.org/officeDocument/2006/relationships/slide" Target="/ppt/slides/slide1.xml" Id="Rccac99b55d164768" /><Relationship Type="http://schemas.openxmlformats.org/officeDocument/2006/relationships/slide" Target="/ppt/slides/slide2.xml" Id="R66610fb760054971" /><Relationship Type="http://schemas.openxmlformats.org/officeDocument/2006/relationships/slide" Target="/ppt/slides/slide3.xml" Id="Rb97a07e104914036" /><Relationship Type="http://schemas.openxmlformats.org/officeDocument/2006/relationships/slide" Target="/ppt/slides/slide4.xml" Id="Reb231a18e37446f3" /><Relationship Type="http://schemas.openxmlformats.org/officeDocument/2006/relationships/slide" Target="/ppt/slides/slide5.xml" Id="Ra0bedb300475452c" /><Relationship Type="http://schemas.openxmlformats.org/officeDocument/2006/relationships/slide" Target="/ppt/slides/slide6.xml" Id="R289b638576504d0f" /><Relationship Type="http://schemas.openxmlformats.org/officeDocument/2006/relationships/slide" Target="/ppt/slides/slide7.xml" Id="R1da4adac3a84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c1ba091b6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705722444d80" /><Relationship Type="http://schemas.openxmlformats.org/officeDocument/2006/relationships/theme" Target="/ppt/slideMasters/theme/theme1.xml" Id="R09042650da37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c70572244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7b3c7321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2dac763d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6f7a9c61e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d5ca55be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43dca143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b43a14a2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6710dfef2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KASPER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