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59cb3e29ae4b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0c0b1ce4b34f52"/>
  </p:sldMasterIdLst>
  <p:sldIdLst>
    <p:sldId xmlns:r="http://schemas.openxmlformats.org/officeDocument/2006/relationships" id="256" r:id="R84fe9501253d4764"/>
    <p:sldId xmlns:r="http://schemas.openxmlformats.org/officeDocument/2006/relationships" id="257" r:id="Ra7007bc91f0d4f5e"/>
    <p:sldId xmlns:r="http://schemas.openxmlformats.org/officeDocument/2006/relationships" id="258" r:id="Rcd400fa8261a4571"/>
    <p:sldId xmlns:r="http://schemas.openxmlformats.org/officeDocument/2006/relationships" id="259" r:id="Rd63ce7ba6f59416a"/>
    <p:sldId xmlns:r="http://schemas.openxmlformats.org/officeDocument/2006/relationships" id="260" r:id="R776ab63ee9094ed7"/>
    <p:sldId xmlns:r="http://schemas.openxmlformats.org/officeDocument/2006/relationships" id="261" r:id="Re37562add2cf47dc"/>
    <p:sldId xmlns:r="http://schemas.openxmlformats.org/officeDocument/2006/relationships" id="262" r:id="Re6a1a81c1b7e43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0c0b1ce4b34f52" /><Relationship Type="http://schemas.openxmlformats.org/officeDocument/2006/relationships/slide" Target="/ppt/slides/slide1.xml" Id="R84fe9501253d4764" /><Relationship Type="http://schemas.openxmlformats.org/officeDocument/2006/relationships/slide" Target="/ppt/slides/slide2.xml" Id="Ra7007bc91f0d4f5e" /><Relationship Type="http://schemas.openxmlformats.org/officeDocument/2006/relationships/slide" Target="/ppt/slides/slide3.xml" Id="Rcd400fa8261a4571" /><Relationship Type="http://schemas.openxmlformats.org/officeDocument/2006/relationships/slide" Target="/ppt/slides/slide4.xml" Id="Rd63ce7ba6f59416a" /><Relationship Type="http://schemas.openxmlformats.org/officeDocument/2006/relationships/slide" Target="/ppt/slides/slide5.xml" Id="R776ab63ee9094ed7" /><Relationship Type="http://schemas.openxmlformats.org/officeDocument/2006/relationships/slide" Target="/ppt/slides/slide6.xml" Id="Re37562add2cf47dc" /><Relationship Type="http://schemas.openxmlformats.org/officeDocument/2006/relationships/slide" Target="/ppt/slides/slide7.xml" Id="Re6a1a81c1b7e43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073f64818045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2c4a5da7e4f5a" /><Relationship Type="http://schemas.openxmlformats.org/officeDocument/2006/relationships/theme" Target="/ppt/slideMasters/theme/theme1.xml" Id="R1206f678669541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d2c4a5da7e4f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fa17282d44a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c18bae1c141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9576280414e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7572fa46249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2ac5680c844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cbe5427574b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7d98574064f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ØKONOMISENTERET VOSS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ØKONOMISENTERET VOSS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31 457 127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5 197 886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3 857 271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8 844 969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19 745 259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ROGO INVEST AS  –  85,4 %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FLATEKVÅL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REGNSKAPSSERVICE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Vangsgata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53 04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voss@accountor.no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984 058 993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