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ba9bf57d51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0b0a910f34139"/>
  </p:sldMasterIdLst>
  <p:sldIdLst>
    <p:sldId xmlns:r="http://schemas.openxmlformats.org/officeDocument/2006/relationships" id="256" r:id="Ra53efc54230e4d82"/>
    <p:sldId xmlns:r="http://schemas.openxmlformats.org/officeDocument/2006/relationships" id="257" r:id="Rf85e31ea33e84852"/>
    <p:sldId xmlns:r="http://schemas.openxmlformats.org/officeDocument/2006/relationships" id="258" r:id="R3c174652adb541b7"/>
    <p:sldId xmlns:r="http://schemas.openxmlformats.org/officeDocument/2006/relationships" id="259" r:id="Rfc72c0a386194762"/>
    <p:sldId xmlns:r="http://schemas.openxmlformats.org/officeDocument/2006/relationships" id="260" r:id="R70355f67fc914f59"/>
    <p:sldId xmlns:r="http://schemas.openxmlformats.org/officeDocument/2006/relationships" id="261" r:id="Rd880c9e500324d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0b0a910f34139" /><Relationship Type="http://schemas.openxmlformats.org/officeDocument/2006/relationships/slide" Target="/ppt/slides/slide1.xml" Id="Ra53efc54230e4d82" /><Relationship Type="http://schemas.openxmlformats.org/officeDocument/2006/relationships/slide" Target="/ppt/slides/slide2.xml" Id="Rf85e31ea33e84852" /><Relationship Type="http://schemas.openxmlformats.org/officeDocument/2006/relationships/slide" Target="/ppt/slides/slide3.xml" Id="R3c174652adb541b7" /><Relationship Type="http://schemas.openxmlformats.org/officeDocument/2006/relationships/slide" Target="/ppt/slides/slide4.xml" Id="Rfc72c0a386194762" /><Relationship Type="http://schemas.openxmlformats.org/officeDocument/2006/relationships/slide" Target="/ppt/slides/slide5.xml" Id="R70355f67fc914f59" /><Relationship Type="http://schemas.openxmlformats.org/officeDocument/2006/relationships/slide" Target="/ppt/slides/slide6.xml" Id="Rd880c9e500324d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fd0ee4ad448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b5597e04640f3" /><Relationship Type="http://schemas.openxmlformats.org/officeDocument/2006/relationships/theme" Target="/ppt/slideMasters/theme/theme1.xml" Id="Rf32cf0ddea744d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b5597e04640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3ba8f6a0b4f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3f4e74aaa4c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dd810eb86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12dba71c3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9f4766d6645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5792a6dd846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ØKONOMISENTERET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984 058 993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