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0476304e7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6ff07a5184117"/>
  </p:sldMasterIdLst>
  <p:sldIdLst>
    <p:sldId xmlns:r="http://schemas.openxmlformats.org/officeDocument/2006/relationships" id="256" r:id="R4d01df68e1bf4c2e"/>
    <p:sldId xmlns:r="http://schemas.openxmlformats.org/officeDocument/2006/relationships" id="257" r:id="R05edff7c2eb3434d"/>
    <p:sldId xmlns:r="http://schemas.openxmlformats.org/officeDocument/2006/relationships" id="258" r:id="Rfa8be92459fc4582"/>
    <p:sldId xmlns:r="http://schemas.openxmlformats.org/officeDocument/2006/relationships" id="259" r:id="R27a50d28e4d64e59"/>
    <p:sldId xmlns:r="http://schemas.openxmlformats.org/officeDocument/2006/relationships" id="260" r:id="R29eed538ce194f9a"/>
    <p:sldId xmlns:r="http://schemas.openxmlformats.org/officeDocument/2006/relationships" id="261" r:id="Rf3c307f85f4542fb"/>
    <p:sldId xmlns:r="http://schemas.openxmlformats.org/officeDocument/2006/relationships" id="262" r:id="Rd80316f4e296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6ff07a5184117" /><Relationship Type="http://schemas.openxmlformats.org/officeDocument/2006/relationships/slide" Target="/ppt/slides/slide1.xml" Id="R4d01df68e1bf4c2e" /><Relationship Type="http://schemas.openxmlformats.org/officeDocument/2006/relationships/slide" Target="/ppt/slides/slide2.xml" Id="R05edff7c2eb3434d" /><Relationship Type="http://schemas.openxmlformats.org/officeDocument/2006/relationships/slide" Target="/ppt/slides/slide3.xml" Id="Rfa8be92459fc4582" /><Relationship Type="http://schemas.openxmlformats.org/officeDocument/2006/relationships/slide" Target="/ppt/slides/slide4.xml" Id="R27a50d28e4d64e59" /><Relationship Type="http://schemas.openxmlformats.org/officeDocument/2006/relationships/slide" Target="/ppt/slides/slide5.xml" Id="R29eed538ce194f9a" /><Relationship Type="http://schemas.openxmlformats.org/officeDocument/2006/relationships/slide" Target="/ppt/slides/slide6.xml" Id="Rf3c307f85f4542fb" /><Relationship Type="http://schemas.openxmlformats.org/officeDocument/2006/relationships/slide" Target="/ppt/slides/slide7.xml" Id="Rd80316f4e296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f41cb6939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3c2924b74103" /><Relationship Type="http://schemas.openxmlformats.org/officeDocument/2006/relationships/theme" Target="/ppt/slideMasters/theme/theme1.xml" Id="Rb11d2f40a837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e3c2924b7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6de4fb10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c74c3dbbe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23167e2f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b2823ed12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a9583989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ee2340ca4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35c753a0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