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63f8377a4544e8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8936c1c5dad4265"/>
  </p:sldMasterIdLst>
  <p:sldIdLst>
    <p:sldId xmlns:r="http://schemas.openxmlformats.org/officeDocument/2006/relationships" id="256" r:id="R18e1bbd009c2420d"/>
    <p:sldId xmlns:r="http://schemas.openxmlformats.org/officeDocument/2006/relationships" id="257" r:id="R1091280246f84ce9"/>
    <p:sldId xmlns:r="http://schemas.openxmlformats.org/officeDocument/2006/relationships" id="258" r:id="R5642349fb26f4922"/>
    <p:sldId xmlns:r="http://schemas.openxmlformats.org/officeDocument/2006/relationships" id="259" r:id="R85c52d956eae4e3d"/>
    <p:sldId xmlns:r="http://schemas.openxmlformats.org/officeDocument/2006/relationships" id="260" r:id="Rff03f3f353d14c82"/>
    <p:sldId xmlns:r="http://schemas.openxmlformats.org/officeDocument/2006/relationships" id="261" r:id="R941ef6752cff40e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8936c1c5dad4265" /><Relationship Type="http://schemas.openxmlformats.org/officeDocument/2006/relationships/slide" Target="/ppt/slides/slide1.xml" Id="R18e1bbd009c2420d" /><Relationship Type="http://schemas.openxmlformats.org/officeDocument/2006/relationships/slide" Target="/ppt/slides/slide2.xml" Id="R1091280246f84ce9" /><Relationship Type="http://schemas.openxmlformats.org/officeDocument/2006/relationships/slide" Target="/ppt/slides/slide3.xml" Id="R5642349fb26f4922" /><Relationship Type="http://schemas.openxmlformats.org/officeDocument/2006/relationships/slide" Target="/ppt/slides/slide4.xml" Id="R85c52d956eae4e3d" /><Relationship Type="http://schemas.openxmlformats.org/officeDocument/2006/relationships/slide" Target="/ppt/slides/slide5.xml" Id="Rff03f3f353d14c82" /><Relationship Type="http://schemas.openxmlformats.org/officeDocument/2006/relationships/slide" Target="/ppt/slides/slide6.xml" Id="R941ef6752cff40e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24ba8d24a6a41b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e730bc1fec430c" /><Relationship Type="http://schemas.openxmlformats.org/officeDocument/2006/relationships/theme" Target="/ppt/slideMasters/theme/theme1.xml" Id="R74c9657ebf3947f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0e730bc1fec430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df18aaeba54dc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3d4d7a79e347e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030c155e20471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8d062866024e9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e9fd67871e457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31c4f696b04ea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HAMELO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HAMELO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HAMELO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HAMELO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HAMELO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HAMELO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Langelandsvegen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6010 Ålesund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984 047 754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HAMELO AS</a:t>
            </a:r>
          </a:p>
        </p:txBody>
      </p:sp>
    </p:spTree>
  </p:cSld>
  <p:clrMapOvr>
    <a:masterClrMapping xmlns:a="http://schemas.openxmlformats.org/drawingml/2006/main"/>
  </p:clrMapOvr>
</p:sld>
</file>