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97cabe751942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2eecfef6684166"/>
  </p:sldMasterIdLst>
  <p:sldIdLst>
    <p:sldId xmlns:r="http://schemas.openxmlformats.org/officeDocument/2006/relationships" id="256" r:id="Rdf7b9a23b3094f7e"/>
    <p:sldId xmlns:r="http://schemas.openxmlformats.org/officeDocument/2006/relationships" id="257" r:id="R9a350c33c76b45ce"/>
    <p:sldId xmlns:r="http://schemas.openxmlformats.org/officeDocument/2006/relationships" id="258" r:id="R6410640ff3ae4f5f"/>
    <p:sldId xmlns:r="http://schemas.openxmlformats.org/officeDocument/2006/relationships" id="259" r:id="R700709be3c00419c"/>
    <p:sldId xmlns:r="http://schemas.openxmlformats.org/officeDocument/2006/relationships" id="260" r:id="R02ed4b029383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eecfef6684166" /><Relationship Type="http://schemas.openxmlformats.org/officeDocument/2006/relationships/slide" Target="/ppt/slides/slide1.xml" Id="Rdf7b9a23b3094f7e" /><Relationship Type="http://schemas.openxmlformats.org/officeDocument/2006/relationships/slide" Target="/ppt/slides/slide2.xml" Id="R9a350c33c76b45ce" /><Relationship Type="http://schemas.openxmlformats.org/officeDocument/2006/relationships/slide" Target="/ppt/slides/slide3.xml" Id="R6410640ff3ae4f5f" /><Relationship Type="http://schemas.openxmlformats.org/officeDocument/2006/relationships/slide" Target="/ppt/slides/slide4.xml" Id="R700709be3c00419c" /><Relationship Type="http://schemas.openxmlformats.org/officeDocument/2006/relationships/slide" Target="/ppt/slides/slide5.xml" Id="R02ed4b029383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2dc9e50cc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7f67dedb04ffe" /><Relationship Type="http://schemas.openxmlformats.org/officeDocument/2006/relationships/theme" Target="/ppt/slideMasters/theme/theme1.xml" Id="Re1091bd7956b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7f67dedb0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0e27150e04c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cca0d1cd546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80e520103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176880771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793b7effb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