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cbfb379a5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268aecbc8a4382"/>
  </p:sldMasterIdLst>
  <p:sldIdLst>
    <p:sldId xmlns:r="http://schemas.openxmlformats.org/officeDocument/2006/relationships" id="256" r:id="Rc422330732884bd3"/>
    <p:sldId xmlns:r="http://schemas.openxmlformats.org/officeDocument/2006/relationships" id="257" r:id="Ree79376d76ea4163"/>
    <p:sldId xmlns:r="http://schemas.openxmlformats.org/officeDocument/2006/relationships" id="258" r:id="Rf00ae0d680424be6"/>
    <p:sldId xmlns:r="http://schemas.openxmlformats.org/officeDocument/2006/relationships" id="259" r:id="R2523255af3ca4968"/>
    <p:sldId xmlns:r="http://schemas.openxmlformats.org/officeDocument/2006/relationships" id="260" r:id="Ra50c4450d38440b1"/>
    <p:sldId xmlns:r="http://schemas.openxmlformats.org/officeDocument/2006/relationships" id="261" r:id="Rf140b66558284642"/>
    <p:sldId xmlns:r="http://schemas.openxmlformats.org/officeDocument/2006/relationships" id="262" r:id="R21839d95db7541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268aecbc8a4382" /><Relationship Type="http://schemas.openxmlformats.org/officeDocument/2006/relationships/slide" Target="/ppt/slides/slide1.xml" Id="Rc422330732884bd3" /><Relationship Type="http://schemas.openxmlformats.org/officeDocument/2006/relationships/slide" Target="/ppt/slides/slide2.xml" Id="Ree79376d76ea4163" /><Relationship Type="http://schemas.openxmlformats.org/officeDocument/2006/relationships/slide" Target="/ppt/slides/slide3.xml" Id="Rf00ae0d680424be6" /><Relationship Type="http://schemas.openxmlformats.org/officeDocument/2006/relationships/slide" Target="/ppt/slides/slide4.xml" Id="R2523255af3ca4968" /><Relationship Type="http://schemas.openxmlformats.org/officeDocument/2006/relationships/slide" Target="/ppt/slides/slide5.xml" Id="Ra50c4450d38440b1" /><Relationship Type="http://schemas.openxmlformats.org/officeDocument/2006/relationships/slide" Target="/ppt/slides/slide6.xml" Id="Rf140b66558284642" /><Relationship Type="http://schemas.openxmlformats.org/officeDocument/2006/relationships/slide" Target="/ppt/slides/slide7.xml" Id="R21839d95db7541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f701d9d874d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4eaa8641b4b8e" /><Relationship Type="http://schemas.openxmlformats.org/officeDocument/2006/relationships/theme" Target="/ppt/slideMasters/theme/theme1.xml" Id="R68789f9a849c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e4eaa8641b4b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5ce3011cc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478f4685342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4767a76964a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6d2c5c1a243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422e36076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b811bc9a146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7bca0c57144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KOLSBERG INVEST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1 099 278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−769 973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5 736 224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ENDER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Abel Eiendomsforvaltning AS, Solliveien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983 980 848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KOLSBERG INVEST AS</a:t>
            </a:r>
          </a:p>
        </p:txBody>
      </p:sp>
    </p:spTree>
  </p:cSld>
  <p:clrMapOvr>
    <a:masterClrMapping xmlns:a="http://schemas.openxmlformats.org/drawingml/2006/main"/>
  </p:clrMapOvr>
</p:sld>
</file>