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68659b0e1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6f8cb7e8c42e7"/>
  </p:sldMasterIdLst>
  <p:sldIdLst>
    <p:sldId xmlns:r="http://schemas.openxmlformats.org/officeDocument/2006/relationships" id="256" r:id="R4da1a41b64f04913"/>
    <p:sldId xmlns:r="http://schemas.openxmlformats.org/officeDocument/2006/relationships" id="257" r:id="Ra7b3ea2ec06b4d7f"/>
    <p:sldId xmlns:r="http://schemas.openxmlformats.org/officeDocument/2006/relationships" id="258" r:id="Rf25823cd4941429e"/>
    <p:sldId xmlns:r="http://schemas.openxmlformats.org/officeDocument/2006/relationships" id="259" r:id="R940e6c4716b949bc"/>
    <p:sldId xmlns:r="http://schemas.openxmlformats.org/officeDocument/2006/relationships" id="260" r:id="Rafc1c3386eb74f50"/>
    <p:sldId xmlns:r="http://schemas.openxmlformats.org/officeDocument/2006/relationships" id="261" r:id="R98b029953e324675"/>
    <p:sldId xmlns:r="http://schemas.openxmlformats.org/officeDocument/2006/relationships" id="262" r:id="R7a153c4548fc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6f8cb7e8c42e7" /><Relationship Type="http://schemas.openxmlformats.org/officeDocument/2006/relationships/slide" Target="/ppt/slides/slide1.xml" Id="R4da1a41b64f04913" /><Relationship Type="http://schemas.openxmlformats.org/officeDocument/2006/relationships/slide" Target="/ppt/slides/slide2.xml" Id="Ra7b3ea2ec06b4d7f" /><Relationship Type="http://schemas.openxmlformats.org/officeDocument/2006/relationships/slide" Target="/ppt/slides/slide3.xml" Id="Rf25823cd4941429e" /><Relationship Type="http://schemas.openxmlformats.org/officeDocument/2006/relationships/slide" Target="/ppt/slides/slide4.xml" Id="R940e6c4716b949bc" /><Relationship Type="http://schemas.openxmlformats.org/officeDocument/2006/relationships/slide" Target="/ppt/slides/slide5.xml" Id="Rafc1c3386eb74f50" /><Relationship Type="http://schemas.openxmlformats.org/officeDocument/2006/relationships/slide" Target="/ppt/slides/slide6.xml" Id="R98b029953e324675" /><Relationship Type="http://schemas.openxmlformats.org/officeDocument/2006/relationships/slide" Target="/ppt/slides/slide7.xml" Id="R7a153c4548fc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7fa4c8c1b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1062f5ef94745" /><Relationship Type="http://schemas.openxmlformats.org/officeDocument/2006/relationships/theme" Target="/ppt/slideMasters/theme/theme1.xml" Id="R4edb9a43cd72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1062f5ef9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1ab7f8f4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1f0574a0b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99726966f4a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9f25bf47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0bca947ee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36a57076242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35919222d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PRO-SJEKT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PRO-SJEKT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12 563 956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4 384 062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SØR-REIME KURT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