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e8d91e7be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de7b5c4c14b4c"/>
  </p:sldMasterIdLst>
  <p:sldIdLst>
    <p:sldId xmlns:r="http://schemas.openxmlformats.org/officeDocument/2006/relationships" id="256" r:id="Ra3d55c823fe44271"/>
    <p:sldId xmlns:r="http://schemas.openxmlformats.org/officeDocument/2006/relationships" id="257" r:id="Rd3db80a6777141f0"/>
    <p:sldId xmlns:r="http://schemas.openxmlformats.org/officeDocument/2006/relationships" id="258" r:id="Rdb6bdd944b344dd6"/>
    <p:sldId xmlns:r="http://schemas.openxmlformats.org/officeDocument/2006/relationships" id="259" r:id="Rdaf4463713bf47b6"/>
    <p:sldId xmlns:r="http://schemas.openxmlformats.org/officeDocument/2006/relationships" id="260" r:id="R4742282145904321"/>
    <p:sldId xmlns:r="http://schemas.openxmlformats.org/officeDocument/2006/relationships" id="261" r:id="Rb6c765a5a5a0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de7b5c4c14b4c" /><Relationship Type="http://schemas.openxmlformats.org/officeDocument/2006/relationships/slide" Target="/ppt/slides/slide1.xml" Id="Ra3d55c823fe44271" /><Relationship Type="http://schemas.openxmlformats.org/officeDocument/2006/relationships/slide" Target="/ppt/slides/slide2.xml" Id="Rd3db80a6777141f0" /><Relationship Type="http://schemas.openxmlformats.org/officeDocument/2006/relationships/slide" Target="/ppt/slides/slide3.xml" Id="Rdb6bdd944b344dd6" /><Relationship Type="http://schemas.openxmlformats.org/officeDocument/2006/relationships/slide" Target="/ppt/slides/slide4.xml" Id="Rdaf4463713bf47b6" /><Relationship Type="http://schemas.openxmlformats.org/officeDocument/2006/relationships/slide" Target="/ppt/slides/slide5.xml" Id="R4742282145904321" /><Relationship Type="http://schemas.openxmlformats.org/officeDocument/2006/relationships/slide" Target="/ppt/slides/slide6.xml" Id="Rb6c765a5a5a0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6c7e92650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d20a2dd9c4ec3" /><Relationship Type="http://schemas.openxmlformats.org/officeDocument/2006/relationships/theme" Target="/ppt/slideMasters/theme/theme1.xml" Id="R324effb68e06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d20a2dd9c4e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4fb2ea725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e908f0e1e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6b89f3fa1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596367a7b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7a636fbcd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c4f735291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