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e5d2bc6b9347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3257995f734eaa"/>
  </p:sldMasterIdLst>
  <p:sldIdLst>
    <p:sldId xmlns:r="http://schemas.openxmlformats.org/officeDocument/2006/relationships" id="256" r:id="Rf1c04160c0074330"/>
    <p:sldId xmlns:r="http://schemas.openxmlformats.org/officeDocument/2006/relationships" id="257" r:id="R2ec6c412a9494558"/>
    <p:sldId xmlns:r="http://schemas.openxmlformats.org/officeDocument/2006/relationships" id="258" r:id="R1776935d5def4343"/>
    <p:sldId xmlns:r="http://schemas.openxmlformats.org/officeDocument/2006/relationships" id="259" r:id="Rcde7f0efaa0446b8"/>
    <p:sldId xmlns:r="http://schemas.openxmlformats.org/officeDocument/2006/relationships" id="260" r:id="R339cb85b8e9a44d7"/>
    <p:sldId xmlns:r="http://schemas.openxmlformats.org/officeDocument/2006/relationships" id="261" r:id="R2973e3adadb74ed6"/>
    <p:sldId xmlns:r="http://schemas.openxmlformats.org/officeDocument/2006/relationships" id="262" r:id="Ra69ed25115a146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3257995f734eaa" /><Relationship Type="http://schemas.openxmlformats.org/officeDocument/2006/relationships/slide" Target="/ppt/slides/slide1.xml" Id="Rf1c04160c0074330" /><Relationship Type="http://schemas.openxmlformats.org/officeDocument/2006/relationships/slide" Target="/ppt/slides/slide2.xml" Id="R2ec6c412a9494558" /><Relationship Type="http://schemas.openxmlformats.org/officeDocument/2006/relationships/slide" Target="/ppt/slides/slide3.xml" Id="R1776935d5def4343" /><Relationship Type="http://schemas.openxmlformats.org/officeDocument/2006/relationships/slide" Target="/ppt/slides/slide4.xml" Id="Rcde7f0efaa0446b8" /><Relationship Type="http://schemas.openxmlformats.org/officeDocument/2006/relationships/slide" Target="/ppt/slides/slide5.xml" Id="R339cb85b8e9a44d7" /><Relationship Type="http://schemas.openxmlformats.org/officeDocument/2006/relationships/slide" Target="/ppt/slides/slide6.xml" Id="R2973e3adadb74ed6" /><Relationship Type="http://schemas.openxmlformats.org/officeDocument/2006/relationships/slide" Target="/ppt/slides/slide7.xml" Id="Ra69ed25115a146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c84f7241c4b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dcdb98e444df3" /><Relationship Type="http://schemas.openxmlformats.org/officeDocument/2006/relationships/theme" Target="/ppt/slideMasters/theme/theme1.xml" Id="R55240188d8ad49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5dcdb98e444d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bd9f2335e44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b047752ab48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a9e7bbffc4c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7024f743c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ba6ffbd4240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10d7c5f2b45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4b67078f945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