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d76b117d7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839eb3e224961"/>
  </p:sldMasterIdLst>
  <p:sldIdLst>
    <p:sldId xmlns:r="http://schemas.openxmlformats.org/officeDocument/2006/relationships" id="256" r:id="R1df7dc42df7f4e85"/>
    <p:sldId xmlns:r="http://schemas.openxmlformats.org/officeDocument/2006/relationships" id="257" r:id="R1a9121f5fe974f2d"/>
    <p:sldId xmlns:r="http://schemas.openxmlformats.org/officeDocument/2006/relationships" id="258" r:id="Rb314e21d578d4bbf"/>
    <p:sldId xmlns:r="http://schemas.openxmlformats.org/officeDocument/2006/relationships" id="259" r:id="R2466098f3e5f4d43"/>
    <p:sldId xmlns:r="http://schemas.openxmlformats.org/officeDocument/2006/relationships" id="260" r:id="R8dac76de7055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839eb3e224961" /><Relationship Type="http://schemas.openxmlformats.org/officeDocument/2006/relationships/slide" Target="/ppt/slides/slide1.xml" Id="R1df7dc42df7f4e85" /><Relationship Type="http://schemas.openxmlformats.org/officeDocument/2006/relationships/slide" Target="/ppt/slides/slide2.xml" Id="R1a9121f5fe974f2d" /><Relationship Type="http://schemas.openxmlformats.org/officeDocument/2006/relationships/slide" Target="/ppt/slides/slide3.xml" Id="Rb314e21d578d4bbf" /><Relationship Type="http://schemas.openxmlformats.org/officeDocument/2006/relationships/slide" Target="/ppt/slides/slide4.xml" Id="R2466098f3e5f4d43" /><Relationship Type="http://schemas.openxmlformats.org/officeDocument/2006/relationships/slide" Target="/ppt/slides/slide5.xml" Id="R8dac76de7055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9784c0cd9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ecb8763e40d5" /><Relationship Type="http://schemas.openxmlformats.org/officeDocument/2006/relationships/theme" Target="/ppt/slideMasters/theme/theme1.xml" Id="R6bd9f5382b50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3ecb8763e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db063370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96ebf7a8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ebac7816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fde797ce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60af7b47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