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301988174645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8ffdb5629c41e0"/>
  </p:sldMasterIdLst>
  <p:sldIdLst>
    <p:sldId xmlns:r="http://schemas.openxmlformats.org/officeDocument/2006/relationships" id="256" r:id="R86aefce000374107"/>
    <p:sldId xmlns:r="http://schemas.openxmlformats.org/officeDocument/2006/relationships" id="257" r:id="Rff06d528f57a43bf"/>
    <p:sldId xmlns:r="http://schemas.openxmlformats.org/officeDocument/2006/relationships" id="258" r:id="R6ce31741d27d4a35"/>
    <p:sldId xmlns:r="http://schemas.openxmlformats.org/officeDocument/2006/relationships" id="259" r:id="R35980c11d3814558"/>
    <p:sldId xmlns:r="http://schemas.openxmlformats.org/officeDocument/2006/relationships" id="260" r:id="R753443829a3c4b57"/>
    <p:sldId xmlns:r="http://schemas.openxmlformats.org/officeDocument/2006/relationships" id="261" r:id="R862791dcd0b54a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8ffdb5629c41e0" /><Relationship Type="http://schemas.openxmlformats.org/officeDocument/2006/relationships/slide" Target="/ppt/slides/slide1.xml" Id="R86aefce000374107" /><Relationship Type="http://schemas.openxmlformats.org/officeDocument/2006/relationships/slide" Target="/ppt/slides/slide2.xml" Id="Rff06d528f57a43bf" /><Relationship Type="http://schemas.openxmlformats.org/officeDocument/2006/relationships/slide" Target="/ppt/slides/slide3.xml" Id="R6ce31741d27d4a35" /><Relationship Type="http://schemas.openxmlformats.org/officeDocument/2006/relationships/slide" Target="/ppt/slides/slide4.xml" Id="R35980c11d3814558" /><Relationship Type="http://schemas.openxmlformats.org/officeDocument/2006/relationships/slide" Target="/ppt/slides/slide5.xml" Id="R753443829a3c4b57" /><Relationship Type="http://schemas.openxmlformats.org/officeDocument/2006/relationships/slide" Target="/ppt/slides/slide6.xml" Id="R862791dcd0b54a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5b68fdeb4b40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5223e030b4509" /><Relationship Type="http://schemas.openxmlformats.org/officeDocument/2006/relationships/theme" Target="/ppt/slideMasters/theme/theme1.xml" Id="R5f1d4db01d824f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85223e030b45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d2e9ffee747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53a22059740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4f377b39049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74dea591e4d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2782c4b3147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7841f908542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EIKA EGENKAPITALBEVIS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EIKA EGENKAPITALBEVIS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EIKA EGENKAPITALBEVIS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EIKA EGENKAPITALBEVIS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EIKA EGENKAPITALBEVIS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EIKA EGENKAPITALBEVIS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Eika Kapitalforvaltning AS, Parkveien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87 81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983 783 880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EIKA EGENKAPITALBEVIS</a:t>
            </a:r>
          </a:p>
        </p:txBody>
      </p:sp>
    </p:spTree>
  </p:cSld>
  <p:clrMapOvr>
    <a:masterClrMapping xmlns:a="http://schemas.openxmlformats.org/drawingml/2006/main"/>
  </p:clrMapOvr>
</p:sld>
</file>