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dc0902dfd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a82579ca64e90"/>
  </p:sldMasterIdLst>
  <p:sldIdLst>
    <p:sldId xmlns:r="http://schemas.openxmlformats.org/officeDocument/2006/relationships" id="256" r:id="R3a8b2fc41e8a4292"/>
    <p:sldId xmlns:r="http://schemas.openxmlformats.org/officeDocument/2006/relationships" id="257" r:id="Rec9404205f17428b"/>
    <p:sldId xmlns:r="http://schemas.openxmlformats.org/officeDocument/2006/relationships" id="258" r:id="R364fbf4786b94b6c"/>
    <p:sldId xmlns:r="http://schemas.openxmlformats.org/officeDocument/2006/relationships" id="259" r:id="R83e351c6eddb4270"/>
    <p:sldId xmlns:r="http://schemas.openxmlformats.org/officeDocument/2006/relationships" id="260" r:id="R07029f85a38a4dfa"/>
    <p:sldId xmlns:r="http://schemas.openxmlformats.org/officeDocument/2006/relationships" id="261" r:id="Rc739d7ad2262416a"/>
    <p:sldId xmlns:r="http://schemas.openxmlformats.org/officeDocument/2006/relationships" id="262" r:id="R14e1f20eb46d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a82579ca64e90" /><Relationship Type="http://schemas.openxmlformats.org/officeDocument/2006/relationships/slide" Target="/ppt/slides/slide1.xml" Id="R3a8b2fc41e8a4292" /><Relationship Type="http://schemas.openxmlformats.org/officeDocument/2006/relationships/slide" Target="/ppt/slides/slide2.xml" Id="Rec9404205f17428b" /><Relationship Type="http://schemas.openxmlformats.org/officeDocument/2006/relationships/slide" Target="/ppt/slides/slide3.xml" Id="R364fbf4786b94b6c" /><Relationship Type="http://schemas.openxmlformats.org/officeDocument/2006/relationships/slide" Target="/ppt/slides/slide4.xml" Id="R83e351c6eddb4270" /><Relationship Type="http://schemas.openxmlformats.org/officeDocument/2006/relationships/slide" Target="/ppt/slides/slide5.xml" Id="R07029f85a38a4dfa" /><Relationship Type="http://schemas.openxmlformats.org/officeDocument/2006/relationships/slide" Target="/ppt/slides/slide6.xml" Id="Rc739d7ad2262416a" /><Relationship Type="http://schemas.openxmlformats.org/officeDocument/2006/relationships/slide" Target="/ppt/slides/slide7.xml" Id="R14e1f20eb46d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f38de9fe8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e6ef8cef43c5" /><Relationship Type="http://schemas.openxmlformats.org/officeDocument/2006/relationships/theme" Target="/ppt/slideMasters/theme/theme1.xml" Id="R1559d3694368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be6ef8cef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f46b85a09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d09293e9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cc204f5c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44d563f9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680c1e8d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227597602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c50913abe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EIENDOM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11 925 510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15 478 633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FREDAGSVIK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GJØVIK FREDAGSVIK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Narverødveien 47E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