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ea4946f28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8b08c88974eb3"/>
  </p:sldMasterIdLst>
  <p:sldIdLst>
    <p:sldId xmlns:r="http://schemas.openxmlformats.org/officeDocument/2006/relationships" id="256" r:id="R03b84b63750d4d0b"/>
    <p:sldId xmlns:r="http://schemas.openxmlformats.org/officeDocument/2006/relationships" id="257" r:id="Rd64f181984a14459"/>
    <p:sldId xmlns:r="http://schemas.openxmlformats.org/officeDocument/2006/relationships" id="258" r:id="R48862a6f07dd48da"/>
    <p:sldId xmlns:r="http://schemas.openxmlformats.org/officeDocument/2006/relationships" id="259" r:id="R99d5bfbe4ac349bd"/>
    <p:sldId xmlns:r="http://schemas.openxmlformats.org/officeDocument/2006/relationships" id="260" r:id="Rd79c5ec645614c58"/>
    <p:sldId xmlns:r="http://schemas.openxmlformats.org/officeDocument/2006/relationships" id="261" r:id="Rd56b9d88e70a425a"/>
    <p:sldId xmlns:r="http://schemas.openxmlformats.org/officeDocument/2006/relationships" id="262" r:id="Ra020015210da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8b08c88974eb3" /><Relationship Type="http://schemas.openxmlformats.org/officeDocument/2006/relationships/slide" Target="/ppt/slides/slide1.xml" Id="R03b84b63750d4d0b" /><Relationship Type="http://schemas.openxmlformats.org/officeDocument/2006/relationships/slide" Target="/ppt/slides/slide2.xml" Id="Rd64f181984a14459" /><Relationship Type="http://schemas.openxmlformats.org/officeDocument/2006/relationships/slide" Target="/ppt/slides/slide3.xml" Id="R48862a6f07dd48da" /><Relationship Type="http://schemas.openxmlformats.org/officeDocument/2006/relationships/slide" Target="/ppt/slides/slide4.xml" Id="R99d5bfbe4ac349bd" /><Relationship Type="http://schemas.openxmlformats.org/officeDocument/2006/relationships/slide" Target="/ppt/slides/slide5.xml" Id="Rd79c5ec645614c58" /><Relationship Type="http://schemas.openxmlformats.org/officeDocument/2006/relationships/slide" Target="/ppt/slides/slide6.xml" Id="Rd56b9d88e70a425a" /><Relationship Type="http://schemas.openxmlformats.org/officeDocument/2006/relationships/slide" Target="/ppt/slides/slide7.xml" Id="Ra020015210da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60651ee60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4467bb4a0407c" /><Relationship Type="http://schemas.openxmlformats.org/officeDocument/2006/relationships/theme" Target="/ppt/slideMasters/theme/theme1.xml" Id="R18a99cf58481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4467bb4a0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8f673f3cf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a390c510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713f693d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9ed9c80c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b7ef58f9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a9572e831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1ed87241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NAF CAMP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CAMP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53 921 465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AUTOMOBIL FORBUND AVD MOLDE OG OMEGN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17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nafcampmolde@gmail.com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www.kviltorpcamping.no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983 557 317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