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6094336a8f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cce52c5e54e38"/>
  </p:sldMasterIdLst>
  <p:sldIdLst>
    <p:sldId xmlns:r="http://schemas.openxmlformats.org/officeDocument/2006/relationships" id="256" r:id="Rf264bec6fcec4eb0"/>
    <p:sldId xmlns:r="http://schemas.openxmlformats.org/officeDocument/2006/relationships" id="257" r:id="R725f0a89f1604d7e"/>
    <p:sldId xmlns:r="http://schemas.openxmlformats.org/officeDocument/2006/relationships" id="258" r:id="R1219142cd7eb4685"/>
    <p:sldId xmlns:r="http://schemas.openxmlformats.org/officeDocument/2006/relationships" id="259" r:id="Rb71056210cb840be"/>
    <p:sldId xmlns:r="http://schemas.openxmlformats.org/officeDocument/2006/relationships" id="260" r:id="Rf46371d8d6a14e76"/>
    <p:sldId xmlns:r="http://schemas.openxmlformats.org/officeDocument/2006/relationships" id="261" r:id="Rb4a31be306a24a6b"/>
    <p:sldId xmlns:r="http://schemas.openxmlformats.org/officeDocument/2006/relationships" id="262" r:id="Rf35c0d5d84fc40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cce52c5e54e38" /><Relationship Type="http://schemas.openxmlformats.org/officeDocument/2006/relationships/slide" Target="/ppt/slides/slide1.xml" Id="Rf264bec6fcec4eb0" /><Relationship Type="http://schemas.openxmlformats.org/officeDocument/2006/relationships/slide" Target="/ppt/slides/slide2.xml" Id="R725f0a89f1604d7e" /><Relationship Type="http://schemas.openxmlformats.org/officeDocument/2006/relationships/slide" Target="/ppt/slides/slide3.xml" Id="R1219142cd7eb4685" /><Relationship Type="http://schemas.openxmlformats.org/officeDocument/2006/relationships/slide" Target="/ppt/slides/slide4.xml" Id="Rb71056210cb840be" /><Relationship Type="http://schemas.openxmlformats.org/officeDocument/2006/relationships/slide" Target="/ppt/slides/slide5.xml" Id="Rf46371d8d6a14e76" /><Relationship Type="http://schemas.openxmlformats.org/officeDocument/2006/relationships/slide" Target="/ppt/slides/slide6.xml" Id="Rb4a31be306a24a6b" /><Relationship Type="http://schemas.openxmlformats.org/officeDocument/2006/relationships/slide" Target="/ppt/slides/slide7.xml" Id="Rf35c0d5d84fc40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14ac3b97549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a33b3cf9a4a81" /><Relationship Type="http://schemas.openxmlformats.org/officeDocument/2006/relationships/theme" Target="/ppt/slideMasters/theme/theme1.xml" Id="Rdc3183ca7eb748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a33b3cf9a4a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cfb7d7d5d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ae4efc0a8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792ccbeb24e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421bd602c44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97be50bfe4e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a58fb27ad42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f0a24b08d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RYFYLKE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27 548 456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5 147 353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12 941 065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PLENTY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Taugården, Ryfylkevegen 1982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07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