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99b631290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746afddca4f03"/>
  </p:sldMasterIdLst>
  <p:sldIdLst>
    <p:sldId xmlns:r="http://schemas.openxmlformats.org/officeDocument/2006/relationships" id="256" r:id="R916720987d9f4b38"/>
    <p:sldId xmlns:r="http://schemas.openxmlformats.org/officeDocument/2006/relationships" id="257" r:id="R6450f71474a34c44"/>
    <p:sldId xmlns:r="http://schemas.openxmlformats.org/officeDocument/2006/relationships" id="258" r:id="R79a2a894f9d24e87"/>
    <p:sldId xmlns:r="http://schemas.openxmlformats.org/officeDocument/2006/relationships" id="259" r:id="R27b7cd8004d7431e"/>
    <p:sldId xmlns:r="http://schemas.openxmlformats.org/officeDocument/2006/relationships" id="260" r:id="R4839ed28754d48f1"/>
    <p:sldId xmlns:r="http://schemas.openxmlformats.org/officeDocument/2006/relationships" id="261" r:id="R73de72ab4425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746afddca4f03" /><Relationship Type="http://schemas.openxmlformats.org/officeDocument/2006/relationships/slide" Target="/ppt/slides/slide1.xml" Id="R916720987d9f4b38" /><Relationship Type="http://schemas.openxmlformats.org/officeDocument/2006/relationships/slide" Target="/ppt/slides/slide2.xml" Id="R6450f71474a34c44" /><Relationship Type="http://schemas.openxmlformats.org/officeDocument/2006/relationships/slide" Target="/ppt/slides/slide3.xml" Id="R79a2a894f9d24e87" /><Relationship Type="http://schemas.openxmlformats.org/officeDocument/2006/relationships/slide" Target="/ppt/slides/slide4.xml" Id="R27b7cd8004d7431e" /><Relationship Type="http://schemas.openxmlformats.org/officeDocument/2006/relationships/slide" Target="/ppt/slides/slide5.xml" Id="R4839ed28754d48f1" /><Relationship Type="http://schemas.openxmlformats.org/officeDocument/2006/relationships/slide" Target="/ppt/slides/slide6.xml" Id="R73de72ab4425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0edc08e67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74cf070144ef5" /><Relationship Type="http://schemas.openxmlformats.org/officeDocument/2006/relationships/theme" Target="/ppt/slideMasters/theme/theme1.xml" Id="Re61db35a2fe0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74cf07014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e3f4af6f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2c009aaa3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337e5515f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69ec4857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b5957518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30943446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