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5aaa0a162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693e605f047b5"/>
  </p:sldMasterIdLst>
  <p:sldIdLst>
    <p:sldId xmlns:r="http://schemas.openxmlformats.org/officeDocument/2006/relationships" id="256" r:id="Rf84afdcb80b34b32"/>
    <p:sldId xmlns:r="http://schemas.openxmlformats.org/officeDocument/2006/relationships" id="257" r:id="Re63f500efa1e4de7"/>
    <p:sldId xmlns:r="http://schemas.openxmlformats.org/officeDocument/2006/relationships" id="258" r:id="R2d7d23b3a3a84965"/>
    <p:sldId xmlns:r="http://schemas.openxmlformats.org/officeDocument/2006/relationships" id="259" r:id="R11d13aec5c67404e"/>
    <p:sldId xmlns:r="http://schemas.openxmlformats.org/officeDocument/2006/relationships" id="260" r:id="Rcacd237e69f041c9"/>
    <p:sldId xmlns:r="http://schemas.openxmlformats.org/officeDocument/2006/relationships" id="261" r:id="R61afeb04983946b2"/>
    <p:sldId xmlns:r="http://schemas.openxmlformats.org/officeDocument/2006/relationships" id="262" r:id="R6ef600b28662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693e605f047b5" /><Relationship Type="http://schemas.openxmlformats.org/officeDocument/2006/relationships/slide" Target="/ppt/slides/slide1.xml" Id="Rf84afdcb80b34b32" /><Relationship Type="http://schemas.openxmlformats.org/officeDocument/2006/relationships/slide" Target="/ppt/slides/slide2.xml" Id="Re63f500efa1e4de7" /><Relationship Type="http://schemas.openxmlformats.org/officeDocument/2006/relationships/slide" Target="/ppt/slides/slide3.xml" Id="R2d7d23b3a3a84965" /><Relationship Type="http://schemas.openxmlformats.org/officeDocument/2006/relationships/slide" Target="/ppt/slides/slide4.xml" Id="R11d13aec5c67404e" /><Relationship Type="http://schemas.openxmlformats.org/officeDocument/2006/relationships/slide" Target="/ppt/slides/slide5.xml" Id="Rcacd237e69f041c9" /><Relationship Type="http://schemas.openxmlformats.org/officeDocument/2006/relationships/slide" Target="/ppt/slides/slide6.xml" Id="R61afeb04983946b2" /><Relationship Type="http://schemas.openxmlformats.org/officeDocument/2006/relationships/slide" Target="/ppt/slides/slide7.xml" Id="R6ef600b28662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3327c5478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cb42e213494b" /><Relationship Type="http://schemas.openxmlformats.org/officeDocument/2006/relationships/theme" Target="/ppt/slideMasters/theme/theme1.xml" Id="R7c121c5f78ea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8cb42e213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0e559911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083d8fb3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39ad4580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8d46bf11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cff65b32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563453a0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1fd37ef6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