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dff29d9fe94e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401fac9cc54ca1"/>
  </p:sldMasterIdLst>
  <p:sldIdLst>
    <p:sldId xmlns:r="http://schemas.openxmlformats.org/officeDocument/2006/relationships" id="256" r:id="Rd1563e7ce80a4c9f"/>
    <p:sldId xmlns:r="http://schemas.openxmlformats.org/officeDocument/2006/relationships" id="257" r:id="R895bafd4ef644475"/>
    <p:sldId xmlns:r="http://schemas.openxmlformats.org/officeDocument/2006/relationships" id="258" r:id="Rd87e0393882a41fd"/>
    <p:sldId xmlns:r="http://schemas.openxmlformats.org/officeDocument/2006/relationships" id="259" r:id="Rb6da218a4ebd4299"/>
    <p:sldId xmlns:r="http://schemas.openxmlformats.org/officeDocument/2006/relationships" id="260" r:id="R2b543d564b364953"/>
    <p:sldId xmlns:r="http://schemas.openxmlformats.org/officeDocument/2006/relationships" id="261" r:id="Re494080843a745a8"/>
    <p:sldId xmlns:r="http://schemas.openxmlformats.org/officeDocument/2006/relationships" id="262" r:id="R8245b49bbdc34a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401fac9cc54ca1" /><Relationship Type="http://schemas.openxmlformats.org/officeDocument/2006/relationships/slide" Target="/ppt/slides/slide1.xml" Id="Rd1563e7ce80a4c9f" /><Relationship Type="http://schemas.openxmlformats.org/officeDocument/2006/relationships/slide" Target="/ppt/slides/slide2.xml" Id="R895bafd4ef644475" /><Relationship Type="http://schemas.openxmlformats.org/officeDocument/2006/relationships/slide" Target="/ppt/slides/slide3.xml" Id="Rd87e0393882a41fd" /><Relationship Type="http://schemas.openxmlformats.org/officeDocument/2006/relationships/slide" Target="/ppt/slides/slide4.xml" Id="Rb6da218a4ebd4299" /><Relationship Type="http://schemas.openxmlformats.org/officeDocument/2006/relationships/slide" Target="/ppt/slides/slide5.xml" Id="R2b543d564b364953" /><Relationship Type="http://schemas.openxmlformats.org/officeDocument/2006/relationships/slide" Target="/ppt/slides/slide6.xml" Id="Re494080843a745a8" /><Relationship Type="http://schemas.openxmlformats.org/officeDocument/2006/relationships/slide" Target="/ppt/slides/slide7.xml" Id="R8245b49bbdc34a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6c2c8313a40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df2777a4e4e33" /><Relationship Type="http://schemas.openxmlformats.org/officeDocument/2006/relationships/theme" Target="/ppt/slideMasters/theme/theme1.xml" Id="Re28cc071de364f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adf2777a4e4e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37c33e0de47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a4029470143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8b476721949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2aecb6a024f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c46ea873449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0c529460647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03e6f4fb24c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VARDER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VARDER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37 821 009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4 952 991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3 986 476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2 129 010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14 076 120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BJERTNES KATRINE SYVERSEN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GJELSTENLI ROBERT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HERNES LARSEN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HYNNE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LJUNGMANN HILDE MERETE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HANS CARL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5. etasje, Henrik Ibsens gate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95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revisjon@varder.no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www.varder.no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983 535 712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VARDER AS</a:t>
            </a:r>
          </a:p>
        </p:txBody>
      </p:sp>
    </p:spTree>
  </p:cSld>
  <p:clrMapOvr>
    <a:masterClrMapping xmlns:a="http://schemas.openxmlformats.org/drawingml/2006/main"/>
  </p:clrMapOvr>
</p:sld>
</file>