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65fa0e45d89481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6b4b33afb8d4cc2"/>
  </p:sldMasterIdLst>
  <p:sldIdLst>
    <p:sldId xmlns:r="http://schemas.openxmlformats.org/officeDocument/2006/relationships" id="256" r:id="R02560aacfe2641d0"/>
    <p:sldId xmlns:r="http://schemas.openxmlformats.org/officeDocument/2006/relationships" id="257" r:id="R6435f5dce08e4aa1"/>
    <p:sldId xmlns:r="http://schemas.openxmlformats.org/officeDocument/2006/relationships" id="258" r:id="Rf2ef721ae3974d1f"/>
    <p:sldId xmlns:r="http://schemas.openxmlformats.org/officeDocument/2006/relationships" id="259" r:id="R440ccece081b441e"/>
    <p:sldId xmlns:r="http://schemas.openxmlformats.org/officeDocument/2006/relationships" id="260" r:id="Raca3458576b9413b"/>
    <p:sldId xmlns:r="http://schemas.openxmlformats.org/officeDocument/2006/relationships" id="261" r:id="R3f29e1e9ee7242be"/>
    <p:sldId xmlns:r="http://schemas.openxmlformats.org/officeDocument/2006/relationships" id="262" r:id="Rc12986b592bc409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6b4b33afb8d4cc2" /><Relationship Type="http://schemas.openxmlformats.org/officeDocument/2006/relationships/slide" Target="/ppt/slides/slide1.xml" Id="R02560aacfe2641d0" /><Relationship Type="http://schemas.openxmlformats.org/officeDocument/2006/relationships/slide" Target="/ppt/slides/slide2.xml" Id="R6435f5dce08e4aa1" /><Relationship Type="http://schemas.openxmlformats.org/officeDocument/2006/relationships/slide" Target="/ppt/slides/slide3.xml" Id="Rf2ef721ae3974d1f" /><Relationship Type="http://schemas.openxmlformats.org/officeDocument/2006/relationships/slide" Target="/ppt/slides/slide4.xml" Id="R440ccece081b441e" /><Relationship Type="http://schemas.openxmlformats.org/officeDocument/2006/relationships/slide" Target="/ppt/slides/slide5.xml" Id="Raca3458576b9413b" /><Relationship Type="http://schemas.openxmlformats.org/officeDocument/2006/relationships/slide" Target="/ppt/slides/slide6.xml" Id="R3f29e1e9ee7242be" /><Relationship Type="http://schemas.openxmlformats.org/officeDocument/2006/relationships/slide" Target="/ppt/slides/slide7.xml" Id="Rc12986b592bc409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2510f1ce51a475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5e9116d154488d" /><Relationship Type="http://schemas.openxmlformats.org/officeDocument/2006/relationships/theme" Target="/ppt/slideMasters/theme/theme1.xml" Id="R185dafd7ec064aa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a5e9116d154488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414013e43c4f0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726e5b350c444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f7cf490d634ed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e243f7ce474c7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e46b9bc5994fa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9e57f4fcc9433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4454b479d24d7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SPILDE CONSULTING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SPILDE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SPILDE CONSULTING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SPILDE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SPILDE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SPILDE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1 024 354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286 150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236 338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935 881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1 552 134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SPILDE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TERJE SPILDE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SPILDE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Selvbyggerveien 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0591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983 503 012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SPILDE CONSULTING AS</a:t>
            </a:r>
          </a:p>
        </p:txBody>
      </p:sp>
    </p:spTree>
  </p:cSld>
  <p:clrMapOvr>
    <a:masterClrMapping xmlns:a="http://schemas.openxmlformats.org/drawingml/2006/main"/>
  </p:clrMapOvr>
</p:sld>
</file>