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5a4dcadc0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be3bf196e4317"/>
  </p:sldMasterIdLst>
  <p:sldIdLst>
    <p:sldId xmlns:r="http://schemas.openxmlformats.org/officeDocument/2006/relationships" id="256" r:id="R3b725640bf4e4f4b"/>
    <p:sldId xmlns:r="http://schemas.openxmlformats.org/officeDocument/2006/relationships" id="257" r:id="Rfd1c1ee7593446fe"/>
    <p:sldId xmlns:r="http://schemas.openxmlformats.org/officeDocument/2006/relationships" id="258" r:id="R8128ca5cf11e4e22"/>
    <p:sldId xmlns:r="http://schemas.openxmlformats.org/officeDocument/2006/relationships" id="259" r:id="Rff3f2233d1514dd1"/>
    <p:sldId xmlns:r="http://schemas.openxmlformats.org/officeDocument/2006/relationships" id="260" r:id="R570b866a289441ac"/>
    <p:sldId xmlns:r="http://schemas.openxmlformats.org/officeDocument/2006/relationships" id="261" r:id="R82f66e035ab94e5e"/>
    <p:sldId xmlns:r="http://schemas.openxmlformats.org/officeDocument/2006/relationships" id="262" r:id="R883c483f038c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be3bf196e4317" /><Relationship Type="http://schemas.openxmlformats.org/officeDocument/2006/relationships/slide" Target="/ppt/slides/slide1.xml" Id="R3b725640bf4e4f4b" /><Relationship Type="http://schemas.openxmlformats.org/officeDocument/2006/relationships/slide" Target="/ppt/slides/slide2.xml" Id="Rfd1c1ee7593446fe" /><Relationship Type="http://schemas.openxmlformats.org/officeDocument/2006/relationships/slide" Target="/ppt/slides/slide3.xml" Id="R8128ca5cf11e4e22" /><Relationship Type="http://schemas.openxmlformats.org/officeDocument/2006/relationships/slide" Target="/ppt/slides/slide4.xml" Id="Rff3f2233d1514dd1" /><Relationship Type="http://schemas.openxmlformats.org/officeDocument/2006/relationships/slide" Target="/ppt/slides/slide5.xml" Id="R570b866a289441ac" /><Relationship Type="http://schemas.openxmlformats.org/officeDocument/2006/relationships/slide" Target="/ppt/slides/slide6.xml" Id="R82f66e035ab94e5e" /><Relationship Type="http://schemas.openxmlformats.org/officeDocument/2006/relationships/slide" Target="/ppt/slides/slide7.xml" Id="R883c483f038c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089ca1cb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28b466014e76" /><Relationship Type="http://schemas.openxmlformats.org/officeDocument/2006/relationships/theme" Target="/ppt/slideMasters/theme/theme1.xml" Id="R5f47abf04f57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828b46601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ed9328f0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09b8d6a0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a791ad38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4d208053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5ed22095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4e64c195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9fc1c81c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