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5f5e99a9cb4d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b16dd2b0a44e34"/>
  </p:sldMasterIdLst>
  <p:sldIdLst>
    <p:sldId xmlns:r="http://schemas.openxmlformats.org/officeDocument/2006/relationships" id="256" r:id="Rf519f464f5824fcb"/>
    <p:sldId xmlns:r="http://schemas.openxmlformats.org/officeDocument/2006/relationships" id="257" r:id="Rcb3946a56b2249f8"/>
    <p:sldId xmlns:r="http://schemas.openxmlformats.org/officeDocument/2006/relationships" id="258" r:id="Rd9d783d1829c46e9"/>
    <p:sldId xmlns:r="http://schemas.openxmlformats.org/officeDocument/2006/relationships" id="259" r:id="R8c4efb4e8ae64b24"/>
    <p:sldId xmlns:r="http://schemas.openxmlformats.org/officeDocument/2006/relationships" id="260" r:id="R3578b576ea554cc1"/>
    <p:sldId xmlns:r="http://schemas.openxmlformats.org/officeDocument/2006/relationships" id="261" r:id="R98b5951d370f49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16dd2b0a44e34" /><Relationship Type="http://schemas.openxmlformats.org/officeDocument/2006/relationships/slide" Target="/ppt/slides/slide1.xml" Id="Rf519f464f5824fcb" /><Relationship Type="http://schemas.openxmlformats.org/officeDocument/2006/relationships/slide" Target="/ppt/slides/slide2.xml" Id="Rcb3946a56b2249f8" /><Relationship Type="http://schemas.openxmlformats.org/officeDocument/2006/relationships/slide" Target="/ppt/slides/slide3.xml" Id="Rd9d783d1829c46e9" /><Relationship Type="http://schemas.openxmlformats.org/officeDocument/2006/relationships/slide" Target="/ppt/slides/slide4.xml" Id="R8c4efb4e8ae64b24" /><Relationship Type="http://schemas.openxmlformats.org/officeDocument/2006/relationships/slide" Target="/ppt/slides/slide5.xml" Id="R3578b576ea554cc1" /><Relationship Type="http://schemas.openxmlformats.org/officeDocument/2006/relationships/slide" Target="/ppt/slides/slide6.xml" Id="R98b5951d370f49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d7d94be6943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028a1b86645f2" /><Relationship Type="http://schemas.openxmlformats.org/officeDocument/2006/relationships/theme" Target="/ppt/slideMasters/theme/theme1.xml" Id="Rf7e863c3d8724f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1028a1b86645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0226a317241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1b2e913e64c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4d77d7b064c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ed4cd88b044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f6111c84641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54814695844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 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983 453 821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