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1f80808c7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febe2c07c45a4"/>
  </p:sldMasterIdLst>
  <p:sldIdLst>
    <p:sldId xmlns:r="http://schemas.openxmlformats.org/officeDocument/2006/relationships" id="256" r:id="Rfa7db5caf8ad464a"/>
    <p:sldId xmlns:r="http://schemas.openxmlformats.org/officeDocument/2006/relationships" id="257" r:id="R03928adb2b284cc1"/>
    <p:sldId xmlns:r="http://schemas.openxmlformats.org/officeDocument/2006/relationships" id="258" r:id="R3d7eb7ae111a45e2"/>
    <p:sldId xmlns:r="http://schemas.openxmlformats.org/officeDocument/2006/relationships" id="259" r:id="R660f8f60a90547e4"/>
    <p:sldId xmlns:r="http://schemas.openxmlformats.org/officeDocument/2006/relationships" id="260" r:id="Rb7f7d108d4ef4ab3"/>
    <p:sldId xmlns:r="http://schemas.openxmlformats.org/officeDocument/2006/relationships" id="261" r:id="R7791fbd798764101"/>
    <p:sldId xmlns:r="http://schemas.openxmlformats.org/officeDocument/2006/relationships" id="262" r:id="R0ef7df5c351e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febe2c07c45a4" /><Relationship Type="http://schemas.openxmlformats.org/officeDocument/2006/relationships/slide" Target="/ppt/slides/slide1.xml" Id="Rfa7db5caf8ad464a" /><Relationship Type="http://schemas.openxmlformats.org/officeDocument/2006/relationships/slide" Target="/ppt/slides/slide2.xml" Id="R03928adb2b284cc1" /><Relationship Type="http://schemas.openxmlformats.org/officeDocument/2006/relationships/slide" Target="/ppt/slides/slide3.xml" Id="R3d7eb7ae111a45e2" /><Relationship Type="http://schemas.openxmlformats.org/officeDocument/2006/relationships/slide" Target="/ppt/slides/slide4.xml" Id="R660f8f60a90547e4" /><Relationship Type="http://schemas.openxmlformats.org/officeDocument/2006/relationships/slide" Target="/ppt/slides/slide5.xml" Id="Rb7f7d108d4ef4ab3" /><Relationship Type="http://schemas.openxmlformats.org/officeDocument/2006/relationships/slide" Target="/ppt/slides/slide6.xml" Id="R7791fbd798764101" /><Relationship Type="http://schemas.openxmlformats.org/officeDocument/2006/relationships/slide" Target="/ppt/slides/slide7.xml" Id="R0ef7df5c351e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1939c086c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94f4a62fb4a6e" /><Relationship Type="http://schemas.openxmlformats.org/officeDocument/2006/relationships/theme" Target="/ppt/slideMasters/theme/theme1.xml" Id="R15a7dea6f4cf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94f4a62fb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a448cfba9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43230d80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27269452f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2a930328f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8f07ebd684f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7a643599c4e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e649bc6f8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H STERRI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 STERRI EFTF AS ble etablert [år] og holder til i Hafslo.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44 242 910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3 371 285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2 683 542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11 132 234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INGKA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KARRO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JOHNNY KARLSSON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STERRI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Hafslovegen 169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6869 Hafslo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spar.hafslo@spar.no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983 447 260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