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8eeb0c93fc44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32a77703d6488c"/>
  </p:sldMasterIdLst>
  <p:sldIdLst>
    <p:sldId xmlns:r="http://schemas.openxmlformats.org/officeDocument/2006/relationships" id="256" r:id="R7420753a1aff4ece"/>
    <p:sldId xmlns:r="http://schemas.openxmlformats.org/officeDocument/2006/relationships" id="257" r:id="R843772d5c8ce4e39"/>
    <p:sldId xmlns:r="http://schemas.openxmlformats.org/officeDocument/2006/relationships" id="258" r:id="Rfa73f86cd57c4a37"/>
    <p:sldId xmlns:r="http://schemas.openxmlformats.org/officeDocument/2006/relationships" id="259" r:id="Raccd860048e2465d"/>
    <p:sldId xmlns:r="http://schemas.openxmlformats.org/officeDocument/2006/relationships" id="260" r:id="Rcb9a26fb44ca4bec"/>
    <p:sldId xmlns:r="http://schemas.openxmlformats.org/officeDocument/2006/relationships" id="261" r:id="Rc43914725af745cb"/>
    <p:sldId xmlns:r="http://schemas.openxmlformats.org/officeDocument/2006/relationships" id="262" r:id="R9219e89a123a4d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2a77703d6488c" /><Relationship Type="http://schemas.openxmlformats.org/officeDocument/2006/relationships/slide" Target="/ppt/slides/slide1.xml" Id="R7420753a1aff4ece" /><Relationship Type="http://schemas.openxmlformats.org/officeDocument/2006/relationships/slide" Target="/ppt/slides/slide2.xml" Id="R843772d5c8ce4e39" /><Relationship Type="http://schemas.openxmlformats.org/officeDocument/2006/relationships/slide" Target="/ppt/slides/slide3.xml" Id="Rfa73f86cd57c4a37" /><Relationship Type="http://schemas.openxmlformats.org/officeDocument/2006/relationships/slide" Target="/ppt/slides/slide4.xml" Id="Raccd860048e2465d" /><Relationship Type="http://schemas.openxmlformats.org/officeDocument/2006/relationships/slide" Target="/ppt/slides/slide5.xml" Id="Rcb9a26fb44ca4bec" /><Relationship Type="http://schemas.openxmlformats.org/officeDocument/2006/relationships/slide" Target="/ppt/slides/slide6.xml" Id="Rc43914725af745cb" /><Relationship Type="http://schemas.openxmlformats.org/officeDocument/2006/relationships/slide" Target="/ppt/slides/slide7.xml" Id="R9219e89a123a4d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8a9151028345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db0f8670c41c3" /><Relationship Type="http://schemas.openxmlformats.org/officeDocument/2006/relationships/theme" Target="/ppt/slideMasters/theme/theme1.xml" Id="R8c4691bfc30c46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9db0f8670c41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4e94576b04e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a1cfe40cd44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9ee9e064341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016843dc042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e17b946d44a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c71be437746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7ca01d87c42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SEIMSTRAND EIGEDOM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SEIMSTRAND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SEIMSTRAND EIGEDOM AS ble etablert [år] og holder til i Seim.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SEIMSTRAND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SEIMSTRAND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SEIMSTRAND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677 772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434 320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6 726 359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8 474 083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SEIMSTRAND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BØRSLID NESSE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HAUGEN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KARIN NESSE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 REIDUN SKARE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HARVEY OTTAR HERLAND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ARNULF HJELMTVEIT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SEIMSTRAND EIGEDOM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Lurevegen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5912 Seim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35 79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983 431 712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SEIMSTRAND EIGEDOM AS</a:t>
            </a:r>
          </a:p>
        </p:txBody>
      </p:sp>
    </p:spTree>
  </p:cSld>
  <p:clrMapOvr>
    <a:masterClrMapping xmlns:a="http://schemas.openxmlformats.org/drawingml/2006/main"/>
  </p:clrMapOvr>
</p:sld>
</file>