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7b953371f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80bcf324ef4195"/>
  </p:sldMasterIdLst>
  <p:sldIdLst>
    <p:sldId xmlns:r="http://schemas.openxmlformats.org/officeDocument/2006/relationships" id="256" r:id="R9833336639a24237"/>
    <p:sldId xmlns:r="http://schemas.openxmlformats.org/officeDocument/2006/relationships" id="257" r:id="R26c380b35a124d1c"/>
    <p:sldId xmlns:r="http://schemas.openxmlformats.org/officeDocument/2006/relationships" id="258" r:id="R7c3a6e0708a24d01"/>
    <p:sldId xmlns:r="http://schemas.openxmlformats.org/officeDocument/2006/relationships" id="259" r:id="R93f92dc016394c08"/>
    <p:sldId xmlns:r="http://schemas.openxmlformats.org/officeDocument/2006/relationships" id="260" r:id="Rdc237a451ae1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0bcf324ef4195" /><Relationship Type="http://schemas.openxmlformats.org/officeDocument/2006/relationships/slide" Target="/ppt/slides/slide1.xml" Id="R9833336639a24237" /><Relationship Type="http://schemas.openxmlformats.org/officeDocument/2006/relationships/slide" Target="/ppt/slides/slide2.xml" Id="R26c380b35a124d1c" /><Relationship Type="http://schemas.openxmlformats.org/officeDocument/2006/relationships/slide" Target="/ppt/slides/slide3.xml" Id="R7c3a6e0708a24d01" /><Relationship Type="http://schemas.openxmlformats.org/officeDocument/2006/relationships/slide" Target="/ppt/slides/slide4.xml" Id="R93f92dc016394c08" /><Relationship Type="http://schemas.openxmlformats.org/officeDocument/2006/relationships/slide" Target="/ppt/slides/slide5.xml" Id="Rdc237a451ae1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341c2b0794f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16cadbaf54fc2" /><Relationship Type="http://schemas.openxmlformats.org/officeDocument/2006/relationships/theme" Target="/ppt/slideMasters/theme/theme1.xml" Id="Raca68517e8be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616cadbaf5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b56c2b4c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39e2f494a48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00473674d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1ed1526a8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514f4e92e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PINSEBEVEGELSEN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PINSEBEVEGELSEN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post@pinsebevegelsen.no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pinsebevegelsen.no/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983 409 555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