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b34eb27b0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10e01dc4f45b5"/>
  </p:sldMasterIdLst>
  <p:sldIdLst>
    <p:sldId xmlns:r="http://schemas.openxmlformats.org/officeDocument/2006/relationships" id="256" r:id="R52b1089d9e9545a2"/>
    <p:sldId xmlns:r="http://schemas.openxmlformats.org/officeDocument/2006/relationships" id="257" r:id="R711709d4b08d4599"/>
    <p:sldId xmlns:r="http://schemas.openxmlformats.org/officeDocument/2006/relationships" id="258" r:id="R15de89a32bc24c91"/>
    <p:sldId xmlns:r="http://schemas.openxmlformats.org/officeDocument/2006/relationships" id="259" r:id="R20510b3781a04e6d"/>
    <p:sldId xmlns:r="http://schemas.openxmlformats.org/officeDocument/2006/relationships" id="260" r:id="Rb9a0bfca8e3c4fbf"/>
    <p:sldId xmlns:r="http://schemas.openxmlformats.org/officeDocument/2006/relationships" id="261" r:id="Rea5b9cc76f8e446d"/>
    <p:sldId xmlns:r="http://schemas.openxmlformats.org/officeDocument/2006/relationships" id="262" r:id="Rc31bd6ff98ef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10e01dc4f45b5" /><Relationship Type="http://schemas.openxmlformats.org/officeDocument/2006/relationships/slide" Target="/ppt/slides/slide1.xml" Id="R52b1089d9e9545a2" /><Relationship Type="http://schemas.openxmlformats.org/officeDocument/2006/relationships/slide" Target="/ppt/slides/slide2.xml" Id="R711709d4b08d4599" /><Relationship Type="http://schemas.openxmlformats.org/officeDocument/2006/relationships/slide" Target="/ppt/slides/slide3.xml" Id="R15de89a32bc24c91" /><Relationship Type="http://schemas.openxmlformats.org/officeDocument/2006/relationships/slide" Target="/ppt/slides/slide4.xml" Id="R20510b3781a04e6d" /><Relationship Type="http://schemas.openxmlformats.org/officeDocument/2006/relationships/slide" Target="/ppt/slides/slide5.xml" Id="Rb9a0bfca8e3c4fbf" /><Relationship Type="http://schemas.openxmlformats.org/officeDocument/2006/relationships/slide" Target="/ppt/slides/slide6.xml" Id="Rea5b9cc76f8e446d" /><Relationship Type="http://schemas.openxmlformats.org/officeDocument/2006/relationships/slide" Target="/ppt/slides/slide7.xml" Id="Rc31bd6ff98ef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5896d76ee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301e2ed7485d" /><Relationship Type="http://schemas.openxmlformats.org/officeDocument/2006/relationships/theme" Target="/ppt/slideMasters/theme/theme1.xml" Id="R3e4d4fd9affa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8301e2ed7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1a0393cdd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61bdad7d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12531a3d34c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c45af8e72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a42820d2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2361f81f3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99e7fab99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FELLESTJENESTER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77 499 613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86 230 751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983 392 970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