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a9ba29dcc54d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e336875aa94efc"/>
  </p:sldMasterIdLst>
  <p:sldIdLst>
    <p:sldId xmlns:r="http://schemas.openxmlformats.org/officeDocument/2006/relationships" id="256" r:id="R50e1b8cc529a4254"/>
    <p:sldId xmlns:r="http://schemas.openxmlformats.org/officeDocument/2006/relationships" id="257" r:id="R1d6be6c3a8104194"/>
    <p:sldId xmlns:r="http://schemas.openxmlformats.org/officeDocument/2006/relationships" id="258" r:id="Rbc395d160a1a4288"/>
    <p:sldId xmlns:r="http://schemas.openxmlformats.org/officeDocument/2006/relationships" id="259" r:id="Rc3b4e14cd67d4726"/>
    <p:sldId xmlns:r="http://schemas.openxmlformats.org/officeDocument/2006/relationships" id="260" r:id="R7691013331bc4b54"/>
    <p:sldId xmlns:r="http://schemas.openxmlformats.org/officeDocument/2006/relationships" id="261" r:id="R7685d404bde34748"/>
    <p:sldId xmlns:r="http://schemas.openxmlformats.org/officeDocument/2006/relationships" id="262" r:id="Re0d6dfc32e9b4a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e336875aa94efc" /><Relationship Type="http://schemas.openxmlformats.org/officeDocument/2006/relationships/slide" Target="/ppt/slides/slide1.xml" Id="R50e1b8cc529a4254" /><Relationship Type="http://schemas.openxmlformats.org/officeDocument/2006/relationships/slide" Target="/ppt/slides/slide2.xml" Id="R1d6be6c3a8104194" /><Relationship Type="http://schemas.openxmlformats.org/officeDocument/2006/relationships/slide" Target="/ppt/slides/slide3.xml" Id="Rbc395d160a1a4288" /><Relationship Type="http://schemas.openxmlformats.org/officeDocument/2006/relationships/slide" Target="/ppt/slides/slide4.xml" Id="Rc3b4e14cd67d4726" /><Relationship Type="http://schemas.openxmlformats.org/officeDocument/2006/relationships/slide" Target="/ppt/slides/slide5.xml" Id="R7691013331bc4b54" /><Relationship Type="http://schemas.openxmlformats.org/officeDocument/2006/relationships/slide" Target="/ppt/slides/slide6.xml" Id="R7685d404bde34748" /><Relationship Type="http://schemas.openxmlformats.org/officeDocument/2006/relationships/slide" Target="/ppt/slides/slide7.xml" Id="Re0d6dfc32e9b4a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d5695ef63749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69ecc9c1e45b2" /><Relationship Type="http://schemas.openxmlformats.org/officeDocument/2006/relationships/theme" Target="/ppt/slideMasters/theme/theme1.xml" Id="R97e780de6e6349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e69ecc9c1e45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5b11c8e724c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c54340bbd4f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95349243141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939c6c6534b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5211330fb41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649ac256c46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5fa046fec4c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FRIVOLD SØM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FRIVOLD SØM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FRIVOLD SØM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FRIVOLD SØM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FRIVOLD SØM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FRIVOLD SØM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93 011 071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2 130 882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1 841 186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3 200 974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14 083 084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FRIVOLD SØM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ELITHO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FRIVOLD SØM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Vardåsveien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4637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04 64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983 379 818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FRIVOLD SØM AS</a:t>
            </a:r>
          </a:p>
        </p:txBody>
      </p:sp>
    </p:spTree>
  </p:cSld>
  <p:clrMapOvr>
    <a:masterClrMapping xmlns:a="http://schemas.openxmlformats.org/drawingml/2006/main"/>
  </p:clrMapOvr>
</p:sld>
</file>