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3014577e3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4346fc27c4e31"/>
  </p:sldMasterIdLst>
  <p:sldIdLst>
    <p:sldId xmlns:r="http://schemas.openxmlformats.org/officeDocument/2006/relationships" id="256" r:id="Rbeae6d513dd44ee2"/>
    <p:sldId xmlns:r="http://schemas.openxmlformats.org/officeDocument/2006/relationships" id="257" r:id="R32b63ea504ad4e8d"/>
    <p:sldId xmlns:r="http://schemas.openxmlformats.org/officeDocument/2006/relationships" id="258" r:id="Re04c202c5a234035"/>
    <p:sldId xmlns:r="http://schemas.openxmlformats.org/officeDocument/2006/relationships" id="259" r:id="R4ef7327cc45b4913"/>
    <p:sldId xmlns:r="http://schemas.openxmlformats.org/officeDocument/2006/relationships" id="260" r:id="Rb995c5cf31814c9f"/>
    <p:sldId xmlns:r="http://schemas.openxmlformats.org/officeDocument/2006/relationships" id="261" r:id="Re609a8a4c846484e"/>
    <p:sldId xmlns:r="http://schemas.openxmlformats.org/officeDocument/2006/relationships" id="262" r:id="Rb95e443b71e4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4346fc27c4e31" /><Relationship Type="http://schemas.openxmlformats.org/officeDocument/2006/relationships/slide" Target="/ppt/slides/slide1.xml" Id="Rbeae6d513dd44ee2" /><Relationship Type="http://schemas.openxmlformats.org/officeDocument/2006/relationships/slide" Target="/ppt/slides/slide2.xml" Id="R32b63ea504ad4e8d" /><Relationship Type="http://schemas.openxmlformats.org/officeDocument/2006/relationships/slide" Target="/ppt/slides/slide3.xml" Id="Re04c202c5a234035" /><Relationship Type="http://schemas.openxmlformats.org/officeDocument/2006/relationships/slide" Target="/ppt/slides/slide4.xml" Id="R4ef7327cc45b4913" /><Relationship Type="http://schemas.openxmlformats.org/officeDocument/2006/relationships/slide" Target="/ppt/slides/slide5.xml" Id="Rb995c5cf31814c9f" /><Relationship Type="http://schemas.openxmlformats.org/officeDocument/2006/relationships/slide" Target="/ppt/slides/slide6.xml" Id="Re609a8a4c846484e" /><Relationship Type="http://schemas.openxmlformats.org/officeDocument/2006/relationships/slide" Target="/ppt/slides/slide7.xml" Id="Rb95e443b71e4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c3a83b682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55ddbb2c4d17" /><Relationship Type="http://schemas.openxmlformats.org/officeDocument/2006/relationships/theme" Target="/ppt/slideMasters/theme/theme1.xml" Id="R6bc4035b375e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f55ddbb2c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57319dfe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730bdc7d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641f945a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a4a7f524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c603ad7c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91c11cc2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46d29b5d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FRIVOLD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FRIVOLD 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177 277 887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5 584 460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78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