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67c717957340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975cf4ae64639"/>
  </p:sldMasterIdLst>
  <p:sldIdLst>
    <p:sldId xmlns:r="http://schemas.openxmlformats.org/officeDocument/2006/relationships" id="256" r:id="R3d870c7f44fc45dd"/>
    <p:sldId xmlns:r="http://schemas.openxmlformats.org/officeDocument/2006/relationships" id="257" r:id="R5ee930c0674f491d"/>
    <p:sldId xmlns:r="http://schemas.openxmlformats.org/officeDocument/2006/relationships" id="258" r:id="R6948291495b14b22"/>
    <p:sldId xmlns:r="http://schemas.openxmlformats.org/officeDocument/2006/relationships" id="259" r:id="Rdc53da82a40346c1"/>
    <p:sldId xmlns:r="http://schemas.openxmlformats.org/officeDocument/2006/relationships" id="260" r:id="Redd5adf938984395"/>
    <p:sldId xmlns:r="http://schemas.openxmlformats.org/officeDocument/2006/relationships" id="261" r:id="Rd50ba7c8778d417b"/>
    <p:sldId xmlns:r="http://schemas.openxmlformats.org/officeDocument/2006/relationships" id="262" r:id="Re4d8300733ea42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975cf4ae64639" /><Relationship Type="http://schemas.openxmlformats.org/officeDocument/2006/relationships/slide" Target="/ppt/slides/slide1.xml" Id="R3d870c7f44fc45dd" /><Relationship Type="http://schemas.openxmlformats.org/officeDocument/2006/relationships/slide" Target="/ppt/slides/slide2.xml" Id="R5ee930c0674f491d" /><Relationship Type="http://schemas.openxmlformats.org/officeDocument/2006/relationships/slide" Target="/ppt/slides/slide3.xml" Id="R6948291495b14b22" /><Relationship Type="http://schemas.openxmlformats.org/officeDocument/2006/relationships/slide" Target="/ppt/slides/slide4.xml" Id="Rdc53da82a40346c1" /><Relationship Type="http://schemas.openxmlformats.org/officeDocument/2006/relationships/slide" Target="/ppt/slides/slide5.xml" Id="Redd5adf938984395" /><Relationship Type="http://schemas.openxmlformats.org/officeDocument/2006/relationships/slide" Target="/ppt/slides/slide6.xml" Id="Rd50ba7c8778d417b" /><Relationship Type="http://schemas.openxmlformats.org/officeDocument/2006/relationships/slide" Target="/ppt/slides/slide7.xml" Id="Re4d8300733ea42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b9c08624d4e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29c1f125f4f75" /><Relationship Type="http://schemas.openxmlformats.org/officeDocument/2006/relationships/theme" Target="/ppt/slideMasters/theme/theme1.xml" Id="Raee23870d3f943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29c1f125f4f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49b16eceb49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989acd67344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05f73b2c4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5149ab4e540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d1aa0f658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576d030d24f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bba96186745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TULIP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TULIP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2 054 484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2 022 293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5 937 917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16 067 695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16 105 776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ERIKSRØD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leif@bluetulip.no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983 365 906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