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82805cebf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16b9f9e8341af"/>
  </p:sldMasterIdLst>
  <p:sldIdLst>
    <p:sldId xmlns:r="http://schemas.openxmlformats.org/officeDocument/2006/relationships" id="256" r:id="Rc1d2471f0c3b45e3"/>
    <p:sldId xmlns:r="http://schemas.openxmlformats.org/officeDocument/2006/relationships" id="257" r:id="R9c86553c101e427f"/>
    <p:sldId xmlns:r="http://schemas.openxmlformats.org/officeDocument/2006/relationships" id="258" r:id="R6f502592bc1249ae"/>
    <p:sldId xmlns:r="http://schemas.openxmlformats.org/officeDocument/2006/relationships" id="259" r:id="R1dc3a1e506a540b8"/>
    <p:sldId xmlns:r="http://schemas.openxmlformats.org/officeDocument/2006/relationships" id="260" r:id="R035f1ab545954b57"/>
    <p:sldId xmlns:r="http://schemas.openxmlformats.org/officeDocument/2006/relationships" id="261" r:id="Rfbdb36bd0d4a4fd8"/>
    <p:sldId xmlns:r="http://schemas.openxmlformats.org/officeDocument/2006/relationships" id="262" r:id="R7a6b2df9eae1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16b9f9e8341af" /><Relationship Type="http://schemas.openxmlformats.org/officeDocument/2006/relationships/slide" Target="/ppt/slides/slide1.xml" Id="Rc1d2471f0c3b45e3" /><Relationship Type="http://schemas.openxmlformats.org/officeDocument/2006/relationships/slide" Target="/ppt/slides/slide2.xml" Id="R9c86553c101e427f" /><Relationship Type="http://schemas.openxmlformats.org/officeDocument/2006/relationships/slide" Target="/ppt/slides/slide3.xml" Id="R6f502592bc1249ae" /><Relationship Type="http://schemas.openxmlformats.org/officeDocument/2006/relationships/slide" Target="/ppt/slides/slide4.xml" Id="R1dc3a1e506a540b8" /><Relationship Type="http://schemas.openxmlformats.org/officeDocument/2006/relationships/slide" Target="/ppt/slides/slide5.xml" Id="R035f1ab545954b57" /><Relationship Type="http://schemas.openxmlformats.org/officeDocument/2006/relationships/slide" Target="/ppt/slides/slide6.xml" Id="Rfbdb36bd0d4a4fd8" /><Relationship Type="http://schemas.openxmlformats.org/officeDocument/2006/relationships/slide" Target="/ppt/slides/slide7.xml" Id="R7a6b2df9eae1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da2a18e25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bde6ecaa41c7" /><Relationship Type="http://schemas.openxmlformats.org/officeDocument/2006/relationships/theme" Target="/ppt/slideMasters/theme/theme1.xml" Id="R9767bc920e59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2bde6ecaa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cee0f70e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55ccdd73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702037cd8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978c5a75c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fc42d5952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0d5c17bc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1c4bbdae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