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0c375c2c844f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7bcab06c214e41"/>
  </p:sldMasterIdLst>
  <p:sldIdLst>
    <p:sldId xmlns:r="http://schemas.openxmlformats.org/officeDocument/2006/relationships" id="256" r:id="R1487ca95b1914c4a"/>
    <p:sldId xmlns:r="http://schemas.openxmlformats.org/officeDocument/2006/relationships" id="257" r:id="R5141cc6b1b67483a"/>
    <p:sldId xmlns:r="http://schemas.openxmlformats.org/officeDocument/2006/relationships" id="258" r:id="Rb8b2cf45c9e5459d"/>
    <p:sldId xmlns:r="http://schemas.openxmlformats.org/officeDocument/2006/relationships" id="259" r:id="Rb3fd0b5d688f46b9"/>
    <p:sldId xmlns:r="http://schemas.openxmlformats.org/officeDocument/2006/relationships" id="260" r:id="Rb13530e0c5654c80"/>
    <p:sldId xmlns:r="http://schemas.openxmlformats.org/officeDocument/2006/relationships" id="261" r:id="Rd549f063e4a74fa7"/>
    <p:sldId xmlns:r="http://schemas.openxmlformats.org/officeDocument/2006/relationships" id="262" r:id="Rdf53f450fb9e40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bcab06c214e41" /><Relationship Type="http://schemas.openxmlformats.org/officeDocument/2006/relationships/slide" Target="/ppt/slides/slide1.xml" Id="R1487ca95b1914c4a" /><Relationship Type="http://schemas.openxmlformats.org/officeDocument/2006/relationships/slide" Target="/ppt/slides/slide2.xml" Id="R5141cc6b1b67483a" /><Relationship Type="http://schemas.openxmlformats.org/officeDocument/2006/relationships/slide" Target="/ppt/slides/slide3.xml" Id="Rb8b2cf45c9e5459d" /><Relationship Type="http://schemas.openxmlformats.org/officeDocument/2006/relationships/slide" Target="/ppt/slides/slide4.xml" Id="Rb3fd0b5d688f46b9" /><Relationship Type="http://schemas.openxmlformats.org/officeDocument/2006/relationships/slide" Target="/ppt/slides/slide5.xml" Id="Rb13530e0c5654c80" /><Relationship Type="http://schemas.openxmlformats.org/officeDocument/2006/relationships/slide" Target="/ppt/slides/slide6.xml" Id="Rd549f063e4a74fa7" /><Relationship Type="http://schemas.openxmlformats.org/officeDocument/2006/relationships/slide" Target="/ppt/slides/slide7.xml" Id="Rdf53f450fb9e40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c137e9bca47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c609fd15d4c4f" /><Relationship Type="http://schemas.openxmlformats.org/officeDocument/2006/relationships/theme" Target="/ppt/slideMasters/theme/theme1.xml" Id="Rd86d2cfb47f34b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ec609fd15d4c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d7895ed8448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6b15edca84f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70dcd61ef46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58159068042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1be58cb0746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c09377c524e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39bf14c314b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DIGITAL HVERDAG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DIGITAL HVERDAG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337 325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1 117 643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1 234 630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SOLLID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post@bastin.no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983 213 677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