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f530a595640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1b4ce341b46b6"/>
  </p:sldMasterIdLst>
  <p:sldIdLst>
    <p:sldId xmlns:r="http://schemas.openxmlformats.org/officeDocument/2006/relationships" id="256" r:id="Ra21ad5ae9f0745f4"/>
    <p:sldId xmlns:r="http://schemas.openxmlformats.org/officeDocument/2006/relationships" id="257" r:id="R0e9346258f7f4bb6"/>
    <p:sldId xmlns:r="http://schemas.openxmlformats.org/officeDocument/2006/relationships" id="258" r:id="Rb37ee904cb51449d"/>
    <p:sldId xmlns:r="http://schemas.openxmlformats.org/officeDocument/2006/relationships" id="259" r:id="R691b49dad3984ed7"/>
    <p:sldId xmlns:r="http://schemas.openxmlformats.org/officeDocument/2006/relationships" id="260" r:id="Rdd14ae9b1d8e4218"/>
    <p:sldId xmlns:r="http://schemas.openxmlformats.org/officeDocument/2006/relationships" id="261" r:id="R50b6702cad2e4e25"/>
    <p:sldId xmlns:r="http://schemas.openxmlformats.org/officeDocument/2006/relationships" id="262" r:id="R782349f179cd4a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1b4ce341b46b6" /><Relationship Type="http://schemas.openxmlformats.org/officeDocument/2006/relationships/slide" Target="/ppt/slides/slide1.xml" Id="Ra21ad5ae9f0745f4" /><Relationship Type="http://schemas.openxmlformats.org/officeDocument/2006/relationships/slide" Target="/ppt/slides/slide2.xml" Id="R0e9346258f7f4bb6" /><Relationship Type="http://schemas.openxmlformats.org/officeDocument/2006/relationships/slide" Target="/ppt/slides/slide3.xml" Id="Rb37ee904cb51449d" /><Relationship Type="http://schemas.openxmlformats.org/officeDocument/2006/relationships/slide" Target="/ppt/slides/slide4.xml" Id="R691b49dad3984ed7" /><Relationship Type="http://schemas.openxmlformats.org/officeDocument/2006/relationships/slide" Target="/ppt/slides/slide5.xml" Id="Rdd14ae9b1d8e4218" /><Relationship Type="http://schemas.openxmlformats.org/officeDocument/2006/relationships/slide" Target="/ppt/slides/slide6.xml" Id="R50b6702cad2e4e25" /><Relationship Type="http://schemas.openxmlformats.org/officeDocument/2006/relationships/slide" Target="/ppt/slides/slide7.xml" Id="R782349f179cd4a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1c975974549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2922a7ed44dd" /><Relationship Type="http://schemas.openxmlformats.org/officeDocument/2006/relationships/theme" Target="/ppt/slideMasters/theme/theme1.xml" Id="R9fcf27b1a1224a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cd2922a7ed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d0933f633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5d19344d843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44029f85940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89a481f464e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3bcd6262c4b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8c161676d48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db4c91d8e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BELCEM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BELCEM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52 216 995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288 734 690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297 251 941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JOHAN LOVEN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983 200 745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