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6ede12996649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96187a70dc4705"/>
  </p:sldMasterIdLst>
  <p:sldIdLst>
    <p:sldId xmlns:r="http://schemas.openxmlformats.org/officeDocument/2006/relationships" id="256" r:id="R6915ed9cb0414107"/>
    <p:sldId xmlns:r="http://schemas.openxmlformats.org/officeDocument/2006/relationships" id="257" r:id="R91caf6bf2c25406a"/>
    <p:sldId xmlns:r="http://schemas.openxmlformats.org/officeDocument/2006/relationships" id="258" r:id="R74d9e06c85864602"/>
    <p:sldId xmlns:r="http://schemas.openxmlformats.org/officeDocument/2006/relationships" id="259" r:id="R16e6b18b360245a8"/>
    <p:sldId xmlns:r="http://schemas.openxmlformats.org/officeDocument/2006/relationships" id="260" r:id="Ra49a7b1bf40a4d4f"/>
    <p:sldId xmlns:r="http://schemas.openxmlformats.org/officeDocument/2006/relationships" id="261" r:id="R602557a8cfc44044"/>
    <p:sldId xmlns:r="http://schemas.openxmlformats.org/officeDocument/2006/relationships" id="262" r:id="R55e18f03140f43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6187a70dc4705" /><Relationship Type="http://schemas.openxmlformats.org/officeDocument/2006/relationships/slide" Target="/ppt/slides/slide1.xml" Id="R6915ed9cb0414107" /><Relationship Type="http://schemas.openxmlformats.org/officeDocument/2006/relationships/slide" Target="/ppt/slides/slide2.xml" Id="R91caf6bf2c25406a" /><Relationship Type="http://schemas.openxmlformats.org/officeDocument/2006/relationships/slide" Target="/ppt/slides/slide3.xml" Id="R74d9e06c85864602" /><Relationship Type="http://schemas.openxmlformats.org/officeDocument/2006/relationships/slide" Target="/ppt/slides/slide4.xml" Id="R16e6b18b360245a8" /><Relationship Type="http://schemas.openxmlformats.org/officeDocument/2006/relationships/slide" Target="/ppt/slides/slide5.xml" Id="Ra49a7b1bf40a4d4f" /><Relationship Type="http://schemas.openxmlformats.org/officeDocument/2006/relationships/slide" Target="/ppt/slides/slide6.xml" Id="R602557a8cfc44044" /><Relationship Type="http://schemas.openxmlformats.org/officeDocument/2006/relationships/slide" Target="/ppt/slides/slide7.xml" Id="R55e18f03140f43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4539c84c9249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19e6d0d054421" /><Relationship Type="http://schemas.openxmlformats.org/officeDocument/2006/relationships/theme" Target="/ppt/slideMasters/theme/theme1.xml" Id="R1c1a75fa1b33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519e6d0d0544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3f6310f8a49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89e4663f449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815bd009f45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32ad4db1f48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deb3d91a244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05261b00541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9cad4c4ca4a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PRO-REVISJON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8 440 188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1 232 092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3 283 232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ATLE ENGER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Kongsgård alle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14 44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firmapost@pro-revisjon.no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983 170 609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