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932efea1de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523162d714766"/>
  </p:sldMasterIdLst>
  <p:sldIdLst>
    <p:sldId xmlns:r="http://schemas.openxmlformats.org/officeDocument/2006/relationships" id="256" r:id="Rcda6543a4e1f4243"/>
    <p:sldId xmlns:r="http://schemas.openxmlformats.org/officeDocument/2006/relationships" id="257" r:id="R48551a6dfcf4467f"/>
    <p:sldId xmlns:r="http://schemas.openxmlformats.org/officeDocument/2006/relationships" id="258" r:id="Re26a646cb4334783"/>
    <p:sldId xmlns:r="http://schemas.openxmlformats.org/officeDocument/2006/relationships" id="259" r:id="R2c928f120e124b4e"/>
    <p:sldId xmlns:r="http://schemas.openxmlformats.org/officeDocument/2006/relationships" id="260" r:id="R43d077999a8c49e7"/>
    <p:sldId xmlns:r="http://schemas.openxmlformats.org/officeDocument/2006/relationships" id="261" r:id="R142a1b2072b741a9"/>
    <p:sldId xmlns:r="http://schemas.openxmlformats.org/officeDocument/2006/relationships" id="262" r:id="Rb380b26e3caa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523162d714766" /><Relationship Type="http://schemas.openxmlformats.org/officeDocument/2006/relationships/slide" Target="/ppt/slides/slide1.xml" Id="Rcda6543a4e1f4243" /><Relationship Type="http://schemas.openxmlformats.org/officeDocument/2006/relationships/slide" Target="/ppt/slides/slide2.xml" Id="R48551a6dfcf4467f" /><Relationship Type="http://schemas.openxmlformats.org/officeDocument/2006/relationships/slide" Target="/ppt/slides/slide3.xml" Id="Re26a646cb4334783" /><Relationship Type="http://schemas.openxmlformats.org/officeDocument/2006/relationships/slide" Target="/ppt/slides/slide4.xml" Id="R2c928f120e124b4e" /><Relationship Type="http://schemas.openxmlformats.org/officeDocument/2006/relationships/slide" Target="/ppt/slides/slide5.xml" Id="R43d077999a8c49e7" /><Relationship Type="http://schemas.openxmlformats.org/officeDocument/2006/relationships/slide" Target="/ppt/slides/slide6.xml" Id="R142a1b2072b741a9" /><Relationship Type="http://schemas.openxmlformats.org/officeDocument/2006/relationships/slide" Target="/ppt/slides/slide7.xml" Id="Rb380b26e3caa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85bdd1f4b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10cdf1a074336" /><Relationship Type="http://schemas.openxmlformats.org/officeDocument/2006/relationships/theme" Target="/ppt/slideMasters/theme/theme1.xml" Id="Rc0f82eeb207444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10cdf1a07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d5cf9f1ba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0ed46a938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2657d3e34e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8a22601b43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4941d2751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a386a316545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f4c42635841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77 165 820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10 050 423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26 013 800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SMEDEGÅRD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WIGUM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REIDAR GRYTBAKK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FURRE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