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8498a87801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33394f21b4c4d"/>
  </p:sldMasterIdLst>
  <p:sldIdLst>
    <p:sldId xmlns:r="http://schemas.openxmlformats.org/officeDocument/2006/relationships" id="256" r:id="R7b98bbbffd904372"/>
    <p:sldId xmlns:r="http://schemas.openxmlformats.org/officeDocument/2006/relationships" id="257" r:id="Rae5ae3e2ed474603"/>
    <p:sldId xmlns:r="http://schemas.openxmlformats.org/officeDocument/2006/relationships" id="258" r:id="Re71c9ce6258c4b69"/>
    <p:sldId xmlns:r="http://schemas.openxmlformats.org/officeDocument/2006/relationships" id="259" r:id="R2ce0ca5791a248e4"/>
    <p:sldId xmlns:r="http://schemas.openxmlformats.org/officeDocument/2006/relationships" id="260" r:id="R52dbbcf7a0a7493c"/>
    <p:sldId xmlns:r="http://schemas.openxmlformats.org/officeDocument/2006/relationships" id="261" r:id="R3c71ec9acc9c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33394f21b4c4d" /><Relationship Type="http://schemas.openxmlformats.org/officeDocument/2006/relationships/slide" Target="/ppt/slides/slide1.xml" Id="R7b98bbbffd904372" /><Relationship Type="http://schemas.openxmlformats.org/officeDocument/2006/relationships/slide" Target="/ppt/slides/slide2.xml" Id="Rae5ae3e2ed474603" /><Relationship Type="http://schemas.openxmlformats.org/officeDocument/2006/relationships/slide" Target="/ppt/slides/slide3.xml" Id="Re71c9ce6258c4b69" /><Relationship Type="http://schemas.openxmlformats.org/officeDocument/2006/relationships/slide" Target="/ppt/slides/slide4.xml" Id="R2ce0ca5791a248e4" /><Relationship Type="http://schemas.openxmlformats.org/officeDocument/2006/relationships/slide" Target="/ppt/slides/slide5.xml" Id="R52dbbcf7a0a7493c" /><Relationship Type="http://schemas.openxmlformats.org/officeDocument/2006/relationships/slide" Target="/ppt/slides/slide6.xml" Id="R3c71ec9acc9c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c6468b25d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f7214d4d54b6f" /><Relationship Type="http://schemas.openxmlformats.org/officeDocument/2006/relationships/theme" Target="/ppt/slideMasters/theme/theme1.xml" Id="R2cbd13b6e5a943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f7214d4d5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1903baccc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5b19b663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19fb11d39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38fce93c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733a34fa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10262c6e8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