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aaa125e06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24cfcfc50e4e29"/>
  </p:sldMasterIdLst>
  <p:sldIdLst>
    <p:sldId xmlns:r="http://schemas.openxmlformats.org/officeDocument/2006/relationships" id="256" r:id="R05fd86fcd92e47ad"/>
    <p:sldId xmlns:r="http://schemas.openxmlformats.org/officeDocument/2006/relationships" id="257" r:id="R89ea17ea84064679"/>
    <p:sldId xmlns:r="http://schemas.openxmlformats.org/officeDocument/2006/relationships" id="258" r:id="Rc724f517be904d52"/>
    <p:sldId xmlns:r="http://schemas.openxmlformats.org/officeDocument/2006/relationships" id="259" r:id="Rad9ce164bac84ad2"/>
    <p:sldId xmlns:r="http://schemas.openxmlformats.org/officeDocument/2006/relationships" id="260" r:id="R1c503b51c972440c"/>
    <p:sldId xmlns:r="http://schemas.openxmlformats.org/officeDocument/2006/relationships" id="261" r:id="R87a28a86eb904734"/>
    <p:sldId xmlns:r="http://schemas.openxmlformats.org/officeDocument/2006/relationships" id="262" r:id="R24283d617862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4cfcfc50e4e29" /><Relationship Type="http://schemas.openxmlformats.org/officeDocument/2006/relationships/slide" Target="/ppt/slides/slide1.xml" Id="R05fd86fcd92e47ad" /><Relationship Type="http://schemas.openxmlformats.org/officeDocument/2006/relationships/slide" Target="/ppt/slides/slide2.xml" Id="R89ea17ea84064679" /><Relationship Type="http://schemas.openxmlformats.org/officeDocument/2006/relationships/slide" Target="/ppt/slides/slide3.xml" Id="Rc724f517be904d52" /><Relationship Type="http://schemas.openxmlformats.org/officeDocument/2006/relationships/slide" Target="/ppt/slides/slide4.xml" Id="Rad9ce164bac84ad2" /><Relationship Type="http://schemas.openxmlformats.org/officeDocument/2006/relationships/slide" Target="/ppt/slides/slide5.xml" Id="R1c503b51c972440c" /><Relationship Type="http://schemas.openxmlformats.org/officeDocument/2006/relationships/slide" Target="/ppt/slides/slide6.xml" Id="R87a28a86eb904734" /><Relationship Type="http://schemas.openxmlformats.org/officeDocument/2006/relationships/slide" Target="/ppt/slides/slide7.xml" Id="R24283d617862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0e93fd4ee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6061aa73a4150" /><Relationship Type="http://schemas.openxmlformats.org/officeDocument/2006/relationships/theme" Target="/ppt/slideMasters/theme/theme1.xml" Id="R0d008ad7cc04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6061aa73a41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552d2454d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085887d4b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9381f375e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a425666484c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6d64b1b75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9501910e3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22b7ffdd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14 570 619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HELGE RAYMOND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VIBEKE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REMI MIKAL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8376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983 041 809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