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5e9ffdbd85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12eab6cd94af5"/>
  </p:sldMasterIdLst>
  <p:sldIdLst>
    <p:sldId xmlns:r="http://schemas.openxmlformats.org/officeDocument/2006/relationships" id="256" r:id="Rf40b9034e72f40b0"/>
    <p:sldId xmlns:r="http://schemas.openxmlformats.org/officeDocument/2006/relationships" id="257" r:id="R4bc0e53390a9476b"/>
    <p:sldId xmlns:r="http://schemas.openxmlformats.org/officeDocument/2006/relationships" id="258" r:id="Ra27501f592434e6c"/>
    <p:sldId xmlns:r="http://schemas.openxmlformats.org/officeDocument/2006/relationships" id="259" r:id="R14fb77035a01441d"/>
    <p:sldId xmlns:r="http://schemas.openxmlformats.org/officeDocument/2006/relationships" id="260" r:id="Ra5d90f893d4e4858"/>
    <p:sldId xmlns:r="http://schemas.openxmlformats.org/officeDocument/2006/relationships" id="261" r:id="R975f65e71c564c0e"/>
    <p:sldId xmlns:r="http://schemas.openxmlformats.org/officeDocument/2006/relationships" id="262" r:id="R92885bc7925b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12eab6cd94af5" /><Relationship Type="http://schemas.openxmlformats.org/officeDocument/2006/relationships/slide" Target="/ppt/slides/slide1.xml" Id="Rf40b9034e72f40b0" /><Relationship Type="http://schemas.openxmlformats.org/officeDocument/2006/relationships/slide" Target="/ppt/slides/slide2.xml" Id="R4bc0e53390a9476b" /><Relationship Type="http://schemas.openxmlformats.org/officeDocument/2006/relationships/slide" Target="/ppt/slides/slide3.xml" Id="Ra27501f592434e6c" /><Relationship Type="http://schemas.openxmlformats.org/officeDocument/2006/relationships/slide" Target="/ppt/slides/slide4.xml" Id="R14fb77035a01441d" /><Relationship Type="http://schemas.openxmlformats.org/officeDocument/2006/relationships/slide" Target="/ppt/slides/slide5.xml" Id="Ra5d90f893d4e4858" /><Relationship Type="http://schemas.openxmlformats.org/officeDocument/2006/relationships/slide" Target="/ppt/slides/slide6.xml" Id="R975f65e71c564c0e" /><Relationship Type="http://schemas.openxmlformats.org/officeDocument/2006/relationships/slide" Target="/ppt/slides/slide7.xml" Id="R92885bc7925b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ca9e70f80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cd67307a425d" /><Relationship Type="http://schemas.openxmlformats.org/officeDocument/2006/relationships/theme" Target="/ppt/slideMasters/theme/theme1.xml" Id="Rba6ae9bbadd5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bcd67307a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49a71ef38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892fae19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1f168592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1632507a3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c46b5f698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ae163c05c4a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95cd254f9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