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3d5f96727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df018109d4a36"/>
  </p:sldMasterIdLst>
  <p:sldIdLst>
    <p:sldId xmlns:r="http://schemas.openxmlformats.org/officeDocument/2006/relationships" id="256" r:id="Rc0ec16473f94475c"/>
    <p:sldId xmlns:r="http://schemas.openxmlformats.org/officeDocument/2006/relationships" id="257" r:id="R2edf599aaff44814"/>
    <p:sldId xmlns:r="http://schemas.openxmlformats.org/officeDocument/2006/relationships" id="258" r:id="Rdb8c984f638f495a"/>
    <p:sldId xmlns:r="http://schemas.openxmlformats.org/officeDocument/2006/relationships" id="259" r:id="R3ee238ffe5bb4f34"/>
    <p:sldId xmlns:r="http://schemas.openxmlformats.org/officeDocument/2006/relationships" id="260" r:id="R76081d2ec44740c5"/>
    <p:sldId xmlns:r="http://schemas.openxmlformats.org/officeDocument/2006/relationships" id="261" r:id="Rf152021221b74341"/>
    <p:sldId xmlns:r="http://schemas.openxmlformats.org/officeDocument/2006/relationships" id="262" r:id="R75543cf8f5a7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df018109d4a36" /><Relationship Type="http://schemas.openxmlformats.org/officeDocument/2006/relationships/slide" Target="/ppt/slides/slide1.xml" Id="Rc0ec16473f94475c" /><Relationship Type="http://schemas.openxmlformats.org/officeDocument/2006/relationships/slide" Target="/ppt/slides/slide2.xml" Id="R2edf599aaff44814" /><Relationship Type="http://schemas.openxmlformats.org/officeDocument/2006/relationships/slide" Target="/ppt/slides/slide3.xml" Id="Rdb8c984f638f495a" /><Relationship Type="http://schemas.openxmlformats.org/officeDocument/2006/relationships/slide" Target="/ppt/slides/slide4.xml" Id="R3ee238ffe5bb4f34" /><Relationship Type="http://schemas.openxmlformats.org/officeDocument/2006/relationships/slide" Target="/ppt/slides/slide5.xml" Id="R76081d2ec44740c5" /><Relationship Type="http://schemas.openxmlformats.org/officeDocument/2006/relationships/slide" Target="/ppt/slides/slide6.xml" Id="Rf152021221b74341" /><Relationship Type="http://schemas.openxmlformats.org/officeDocument/2006/relationships/slide" Target="/ppt/slides/slide7.xml" Id="R75543cf8f5a7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4206bcbd0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6c83722c94dc2" /><Relationship Type="http://schemas.openxmlformats.org/officeDocument/2006/relationships/theme" Target="/ppt/slideMasters/theme/theme1.xml" Id="R412391c265b9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6c83722c9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a0f6e132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311729bdf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5328b906e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f200b5cc4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0c75b7a30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b3b42bb9e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1919daac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 REGNSKAP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RUGTVEIT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982 913 195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