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68116d961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f50b4571a40ca"/>
  </p:sldMasterIdLst>
  <p:sldIdLst>
    <p:sldId xmlns:r="http://schemas.openxmlformats.org/officeDocument/2006/relationships" id="256" r:id="R46d2a20af3ef42ea"/>
    <p:sldId xmlns:r="http://schemas.openxmlformats.org/officeDocument/2006/relationships" id="257" r:id="R4ce479b8c14b4ba5"/>
    <p:sldId xmlns:r="http://schemas.openxmlformats.org/officeDocument/2006/relationships" id="258" r:id="Rb0742465e71e4991"/>
    <p:sldId xmlns:r="http://schemas.openxmlformats.org/officeDocument/2006/relationships" id="259" r:id="Ra2b19ad1bdaa42ca"/>
    <p:sldId xmlns:r="http://schemas.openxmlformats.org/officeDocument/2006/relationships" id="260" r:id="R2a676feb226940e4"/>
    <p:sldId xmlns:r="http://schemas.openxmlformats.org/officeDocument/2006/relationships" id="261" r:id="Re511cf875bcd4cf7"/>
    <p:sldId xmlns:r="http://schemas.openxmlformats.org/officeDocument/2006/relationships" id="262" r:id="Ra86f0738fd2a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f50b4571a40ca" /><Relationship Type="http://schemas.openxmlformats.org/officeDocument/2006/relationships/slide" Target="/ppt/slides/slide1.xml" Id="R46d2a20af3ef42ea" /><Relationship Type="http://schemas.openxmlformats.org/officeDocument/2006/relationships/slide" Target="/ppt/slides/slide2.xml" Id="R4ce479b8c14b4ba5" /><Relationship Type="http://schemas.openxmlformats.org/officeDocument/2006/relationships/slide" Target="/ppt/slides/slide3.xml" Id="Rb0742465e71e4991" /><Relationship Type="http://schemas.openxmlformats.org/officeDocument/2006/relationships/slide" Target="/ppt/slides/slide4.xml" Id="Ra2b19ad1bdaa42ca" /><Relationship Type="http://schemas.openxmlformats.org/officeDocument/2006/relationships/slide" Target="/ppt/slides/slide5.xml" Id="R2a676feb226940e4" /><Relationship Type="http://schemas.openxmlformats.org/officeDocument/2006/relationships/slide" Target="/ppt/slides/slide6.xml" Id="Re511cf875bcd4cf7" /><Relationship Type="http://schemas.openxmlformats.org/officeDocument/2006/relationships/slide" Target="/ppt/slides/slide7.xml" Id="Ra86f0738fd2a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cc475079f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f20e0e9647d0" /><Relationship Type="http://schemas.openxmlformats.org/officeDocument/2006/relationships/theme" Target="/ppt/slideMasters/theme/theme1.xml" Id="R872bde94673a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8f20e0e96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24370b5f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e6bbd4b9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a64047076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0543941c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6f0ad996e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91f9fab0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bc466962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KIWI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INNLAND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6 889 520 557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281 314 022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238 562 898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589 244 593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1 347 844 561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982 897 564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INNLAND AS</a:t>
            </a:r>
          </a:p>
        </p:txBody>
      </p:sp>
    </p:spTree>
  </p:cSld>
  <p:clrMapOvr>
    <a:masterClrMapping xmlns:a="http://schemas.openxmlformats.org/drawingml/2006/main"/>
  </p:clrMapOvr>
</p:sld>
</file>