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70f7cec9794a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9d34384def4f22"/>
  </p:sldMasterIdLst>
  <p:sldIdLst>
    <p:sldId xmlns:r="http://schemas.openxmlformats.org/officeDocument/2006/relationships" id="256" r:id="Re10101e6c5cd4eb8"/>
    <p:sldId xmlns:r="http://schemas.openxmlformats.org/officeDocument/2006/relationships" id="257" r:id="R875aca0a0d414afc"/>
    <p:sldId xmlns:r="http://schemas.openxmlformats.org/officeDocument/2006/relationships" id="258" r:id="Rb55216709d28491d"/>
    <p:sldId xmlns:r="http://schemas.openxmlformats.org/officeDocument/2006/relationships" id="259" r:id="Rd21aad6d48e14447"/>
    <p:sldId xmlns:r="http://schemas.openxmlformats.org/officeDocument/2006/relationships" id="260" r:id="Rc39da7bef9854617"/>
    <p:sldId xmlns:r="http://schemas.openxmlformats.org/officeDocument/2006/relationships" id="261" r:id="R8fdabc1bc07c47b7"/>
    <p:sldId xmlns:r="http://schemas.openxmlformats.org/officeDocument/2006/relationships" id="262" r:id="R0a8d6477c4fb4b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d34384def4f22" /><Relationship Type="http://schemas.openxmlformats.org/officeDocument/2006/relationships/slide" Target="/ppt/slides/slide1.xml" Id="Re10101e6c5cd4eb8" /><Relationship Type="http://schemas.openxmlformats.org/officeDocument/2006/relationships/slide" Target="/ppt/slides/slide2.xml" Id="R875aca0a0d414afc" /><Relationship Type="http://schemas.openxmlformats.org/officeDocument/2006/relationships/slide" Target="/ppt/slides/slide3.xml" Id="Rb55216709d28491d" /><Relationship Type="http://schemas.openxmlformats.org/officeDocument/2006/relationships/slide" Target="/ppt/slides/slide4.xml" Id="Rd21aad6d48e14447" /><Relationship Type="http://schemas.openxmlformats.org/officeDocument/2006/relationships/slide" Target="/ppt/slides/slide5.xml" Id="Rc39da7bef9854617" /><Relationship Type="http://schemas.openxmlformats.org/officeDocument/2006/relationships/slide" Target="/ppt/slides/slide6.xml" Id="R8fdabc1bc07c47b7" /><Relationship Type="http://schemas.openxmlformats.org/officeDocument/2006/relationships/slide" Target="/ppt/slides/slide7.xml" Id="R0a8d6477c4fb4b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dda32c56f4d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d5a0d492d48d7" /><Relationship Type="http://schemas.openxmlformats.org/officeDocument/2006/relationships/theme" Target="/ppt/slideMasters/theme/theme1.xml" Id="R700119b81cf34e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4d5a0d492d48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45f5edaca46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73d8b376e4f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6a45fb2574f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5aeb3e7bc44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8403127b74a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dd64513474c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280d8d37642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NORGE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290 190 000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6 468 102 000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10 306 891 000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13 773 512 000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982 844 576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