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63ceac317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da59a158248b2"/>
  </p:sldMasterIdLst>
  <p:sldIdLst>
    <p:sldId xmlns:r="http://schemas.openxmlformats.org/officeDocument/2006/relationships" id="256" r:id="R9f1e2d8534a94c7d"/>
    <p:sldId xmlns:r="http://schemas.openxmlformats.org/officeDocument/2006/relationships" id="257" r:id="R1f9db8b3ac2b4f4c"/>
    <p:sldId xmlns:r="http://schemas.openxmlformats.org/officeDocument/2006/relationships" id="258" r:id="R32c8553f0b1a4b67"/>
    <p:sldId xmlns:r="http://schemas.openxmlformats.org/officeDocument/2006/relationships" id="259" r:id="R04a271d6373d4102"/>
    <p:sldId xmlns:r="http://schemas.openxmlformats.org/officeDocument/2006/relationships" id="260" r:id="R74c491524fa84e31"/>
    <p:sldId xmlns:r="http://schemas.openxmlformats.org/officeDocument/2006/relationships" id="261" r:id="R0b5faf8dd685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da59a158248b2" /><Relationship Type="http://schemas.openxmlformats.org/officeDocument/2006/relationships/slide" Target="/ppt/slides/slide1.xml" Id="R9f1e2d8534a94c7d" /><Relationship Type="http://schemas.openxmlformats.org/officeDocument/2006/relationships/slide" Target="/ppt/slides/slide2.xml" Id="R1f9db8b3ac2b4f4c" /><Relationship Type="http://schemas.openxmlformats.org/officeDocument/2006/relationships/slide" Target="/ppt/slides/slide3.xml" Id="R32c8553f0b1a4b67" /><Relationship Type="http://schemas.openxmlformats.org/officeDocument/2006/relationships/slide" Target="/ppt/slides/slide4.xml" Id="R04a271d6373d4102" /><Relationship Type="http://schemas.openxmlformats.org/officeDocument/2006/relationships/slide" Target="/ppt/slides/slide5.xml" Id="R74c491524fa84e31" /><Relationship Type="http://schemas.openxmlformats.org/officeDocument/2006/relationships/slide" Target="/ppt/slides/slide6.xml" Id="R0b5faf8dd685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c70d03c99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3b33254f40f2" /><Relationship Type="http://schemas.openxmlformats.org/officeDocument/2006/relationships/theme" Target="/ppt/slideMasters/theme/theme1.xml" Id="R2c0bcb8ffb23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63b33254f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8d13d5b4a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8c8ccdb5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9a56c707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a321c07c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88d851cf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f4ef89b9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