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697b272e6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f869200764540"/>
  </p:sldMasterIdLst>
  <p:sldIdLst>
    <p:sldId xmlns:r="http://schemas.openxmlformats.org/officeDocument/2006/relationships" id="256" r:id="R4570786e213440a4"/>
    <p:sldId xmlns:r="http://schemas.openxmlformats.org/officeDocument/2006/relationships" id="257" r:id="R52268c7ead564d04"/>
    <p:sldId xmlns:r="http://schemas.openxmlformats.org/officeDocument/2006/relationships" id="258" r:id="R022435cfdea648b4"/>
    <p:sldId xmlns:r="http://schemas.openxmlformats.org/officeDocument/2006/relationships" id="259" r:id="R3f620c91a8884f03"/>
    <p:sldId xmlns:r="http://schemas.openxmlformats.org/officeDocument/2006/relationships" id="260" r:id="Ra73392eb9d5346dc"/>
    <p:sldId xmlns:r="http://schemas.openxmlformats.org/officeDocument/2006/relationships" id="261" r:id="R8b58dfd1d656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f869200764540" /><Relationship Type="http://schemas.openxmlformats.org/officeDocument/2006/relationships/slide" Target="/ppt/slides/slide1.xml" Id="R4570786e213440a4" /><Relationship Type="http://schemas.openxmlformats.org/officeDocument/2006/relationships/slide" Target="/ppt/slides/slide2.xml" Id="R52268c7ead564d04" /><Relationship Type="http://schemas.openxmlformats.org/officeDocument/2006/relationships/slide" Target="/ppt/slides/slide3.xml" Id="R022435cfdea648b4" /><Relationship Type="http://schemas.openxmlformats.org/officeDocument/2006/relationships/slide" Target="/ppt/slides/slide4.xml" Id="R3f620c91a8884f03" /><Relationship Type="http://schemas.openxmlformats.org/officeDocument/2006/relationships/slide" Target="/ppt/slides/slide5.xml" Id="Ra73392eb9d5346dc" /><Relationship Type="http://schemas.openxmlformats.org/officeDocument/2006/relationships/slide" Target="/ppt/slides/slide6.xml" Id="R8b58dfd1d656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0d0f09ab24d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557a343d44af" /><Relationship Type="http://schemas.openxmlformats.org/officeDocument/2006/relationships/theme" Target="/ppt/slideMasters/theme/theme1.xml" Id="Rb94a0621e660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d557a343d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4c87d9a74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1d7435afd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c751f9e0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77923e05a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a632bc7649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1a946caf34d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REVISORTEAM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Høvleriet, Walkersgate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17 67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halden@revisor-team.no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982 824 133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DA</a:t>
            </a:r>
          </a:p>
        </p:txBody>
      </p:sp>
    </p:spTree>
  </p:cSld>
  <p:clrMapOvr>
    <a:masterClrMapping xmlns:a="http://schemas.openxmlformats.org/drawingml/2006/main"/>
  </p:clrMapOvr>
</p:sld>
</file>