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d11a83df740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f3b8da6984386"/>
  </p:sldMasterIdLst>
  <p:sldIdLst>
    <p:sldId xmlns:r="http://schemas.openxmlformats.org/officeDocument/2006/relationships" id="256" r:id="R0d75e568e7f141a6"/>
    <p:sldId xmlns:r="http://schemas.openxmlformats.org/officeDocument/2006/relationships" id="257" r:id="Rfe1bd4ee3af54e27"/>
    <p:sldId xmlns:r="http://schemas.openxmlformats.org/officeDocument/2006/relationships" id="258" r:id="R94b60414c2ab437d"/>
    <p:sldId xmlns:r="http://schemas.openxmlformats.org/officeDocument/2006/relationships" id="259" r:id="Re8658deb401f42b1"/>
    <p:sldId xmlns:r="http://schemas.openxmlformats.org/officeDocument/2006/relationships" id="260" r:id="R1badae6e344243cb"/>
    <p:sldId xmlns:r="http://schemas.openxmlformats.org/officeDocument/2006/relationships" id="261" r:id="R50876b9bc4854ead"/>
    <p:sldId xmlns:r="http://schemas.openxmlformats.org/officeDocument/2006/relationships" id="262" r:id="R2cef58772b7f44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f3b8da6984386" /><Relationship Type="http://schemas.openxmlformats.org/officeDocument/2006/relationships/slide" Target="/ppt/slides/slide1.xml" Id="R0d75e568e7f141a6" /><Relationship Type="http://schemas.openxmlformats.org/officeDocument/2006/relationships/slide" Target="/ppt/slides/slide2.xml" Id="Rfe1bd4ee3af54e27" /><Relationship Type="http://schemas.openxmlformats.org/officeDocument/2006/relationships/slide" Target="/ppt/slides/slide3.xml" Id="R94b60414c2ab437d" /><Relationship Type="http://schemas.openxmlformats.org/officeDocument/2006/relationships/slide" Target="/ppt/slides/slide4.xml" Id="Re8658deb401f42b1" /><Relationship Type="http://schemas.openxmlformats.org/officeDocument/2006/relationships/slide" Target="/ppt/slides/slide5.xml" Id="R1badae6e344243cb" /><Relationship Type="http://schemas.openxmlformats.org/officeDocument/2006/relationships/slide" Target="/ppt/slides/slide6.xml" Id="R50876b9bc4854ead" /><Relationship Type="http://schemas.openxmlformats.org/officeDocument/2006/relationships/slide" Target="/ppt/slides/slide7.xml" Id="R2cef58772b7f44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3b1501eac41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7b8fb1c3645cb" /><Relationship Type="http://schemas.openxmlformats.org/officeDocument/2006/relationships/theme" Target="/ppt/slideMasters/theme/theme1.xml" Id="Rb14c4fb2bc2e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a7b8fb1c3645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0821cc6148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c2712ff91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f002d6d9184c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a359acd9e42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1aa664e07941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d78093790449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867b7b83d40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HASLELUND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−6 462 039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82 796 379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609 488 121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612 815 398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MORTEN OLAV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JOHNSON KIRSTI E H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SPENCER KARIANNE HOEL  –  30,3 %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ROAR OLAV  –  9,1 %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roar.hoel@rh-finans.com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982 797 705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HASLELUND HOLDING AS</a:t>
            </a:r>
          </a:p>
        </p:txBody>
      </p:sp>
    </p:spTree>
  </p:cSld>
  <p:clrMapOvr>
    <a:masterClrMapping xmlns:a="http://schemas.openxmlformats.org/drawingml/2006/main"/>
  </p:clrMapOvr>
</p:sld>
</file>