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ee6828456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91ba5d8134816"/>
  </p:sldMasterIdLst>
  <p:sldIdLst>
    <p:sldId xmlns:r="http://schemas.openxmlformats.org/officeDocument/2006/relationships" id="256" r:id="R3a20c30b34f94699"/>
    <p:sldId xmlns:r="http://schemas.openxmlformats.org/officeDocument/2006/relationships" id="257" r:id="R686c08c521db4ccc"/>
    <p:sldId xmlns:r="http://schemas.openxmlformats.org/officeDocument/2006/relationships" id="258" r:id="R9244f12993c54b9c"/>
    <p:sldId xmlns:r="http://schemas.openxmlformats.org/officeDocument/2006/relationships" id="259" r:id="R2c5e263a0a7743c3"/>
    <p:sldId xmlns:r="http://schemas.openxmlformats.org/officeDocument/2006/relationships" id="260" r:id="R366277c9ac234599"/>
    <p:sldId xmlns:r="http://schemas.openxmlformats.org/officeDocument/2006/relationships" id="261" r:id="Rd49b6f6f8749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91ba5d8134816" /><Relationship Type="http://schemas.openxmlformats.org/officeDocument/2006/relationships/slide" Target="/ppt/slides/slide1.xml" Id="R3a20c30b34f94699" /><Relationship Type="http://schemas.openxmlformats.org/officeDocument/2006/relationships/slide" Target="/ppt/slides/slide2.xml" Id="R686c08c521db4ccc" /><Relationship Type="http://schemas.openxmlformats.org/officeDocument/2006/relationships/slide" Target="/ppt/slides/slide3.xml" Id="R9244f12993c54b9c" /><Relationship Type="http://schemas.openxmlformats.org/officeDocument/2006/relationships/slide" Target="/ppt/slides/slide4.xml" Id="R2c5e263a0a7743c3" /><Relationship Type="http://schemas.openxmlformats.org/officeDocument/2006/relationships/slide" Target="/ppt/slides/slide5.xml" Id="R366277c9ac234599" /><Relationship Type="http://schemas.openxmlformats.org/officeDocument/2006/relationships/slide" Target="/ppt/slides/slide6.xml" Id="Rd49b6f6f8749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3d36d598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fd4a9ceb14707" /><Relationship Type="http://schemas.openxmlformats.org/officeDocument/2006/relationships/theme" Target="/ppt/slideMasters/theme/theme1.xml" Id="R8bffeee6f465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fd4a9ceb1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b829f996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10b682ee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c9f9c894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2ef7a9ba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b62bc9fa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9853b096d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