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d73943edc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0270e97fc4d4b"/>
  </p:sldMasterIdLst>
  <p:sldIdLst>
    <p:sldId xmlns:r="http://schemas.openxmlformats.org/officeDocument/2006/relationships" id="256" r:id="R95b797001f394786"/>
    <p:sldId xmlns:r="http://schemas.openxmlformats.org/officeDocument/2006/relationships" id="257" r:id="Rbee04d063d2e4c0d"/>
    <p:sldId xmlns:r="http://schemas.openxmlformats.org/officeDocument/2006/relationships" id="258" r:id="R23060ff4b83445db"/>
    <p:sldId xmlns:r="http://schemas.openxmlformats.org/officeDocument/2006/relationships" id="259" r:id="R7851c1b6da644bbf"/>
    <p:sldId xmlns:r="http://schemas.openxmlformats.org/officeDocument/2006/relationships" id="260" r:id="R85ed054db45147b0"/>
    <p:sldId xmlns:r="http://schemas.openxmlformats.org/officeDocument/2006/relationships" id="261" r:id="R3dce4d8b7bc34c63"/>
    <p:sldId xmlns:r="http://schemas.openxmlformats.org/officeDocument/2006/relationships" id="262" r:id="Rbd0edfc902cb42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0270e97fc4d4b" /><Relationship Type="http://schemas.openxmlformats.org/officeDocument/2006/relationships/slide" Target="/ppt/slides/slide1.xml" Id="R95b797001f394786" /><Relationship Type="http://schemas.openxmlformats.org/officeDocument/2006/relationships/slide" Target="/ppt/slides/slide2.xml" Id="Rbee04d063d2e4c0d" /><Relationship Type="http://schemas.openxmlformats.org/officeDocument/2006/relationships/slide" Target="/ppt/slides/slide3.xml" Id="R23060ff4b83445db" /><Relationship Type="http://schemas.openxmlformats.org/officeDocument/2006/relationships/slide" Target="/ppt/slides/slide4.xml" Id="R7851c1b6da644bbf" /><Relationship Type="http://schemas.openxmlformats.org/officeDocument/2006/relationships/slide" Target="/ppt/slides/slide5.xml" Id="R85ed054db45147b0" /><Relationship Type="http://schemas.openxmlformats.org/officeDocument/2006/relationships/slide" Target="/ppt/slides/slide6.xml" Id="R3dce4d8b7bc34c63" /><Relationship Type="http://schemas.openxmlformats.org/officeDocument/2006/relationships/slide" Target="/ppt/slides/slide7.xml" Id="Rbd0edfc902cb42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7747b6085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1868a8954b0e" /><Relationship Type="http://schemas.openxmlformats.org/officeDocument/2006/relationships/theme" Target="/ppt/slideMasters/theme/theme1.xml" Id="Rf5a3ae076d24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e1868a895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9b563f1f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864ac12e8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9fff065ae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7de5d9d0e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a823cdde445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35b149408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8405a6ec2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BOAN 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6 305 185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8 774 775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17 188 874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61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982 784 573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