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2aa92d50fa5403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1f50eda67104ca4"/>
  </p:sldMasterIdLst>
  <p:sldIdLst>
    <p:sldId xmlns:r="http://schemas.openxmlformats.org/officeDocument/2006/relationships" id="256" r:id="R33d90851c16b46b7"/>
    <p:sldId xmlns:r="http://schemas.openxmlformats.org/officeDocument/2006/relationships" id="257" r:id="R61fb2a7e74e74c82"/>
    <p:sldId xmlns:r="http://schemas.openxmlformats.org/officeDocument/2006/relationships" id="258" r:id="R8db8962cb1174780"/>
    <p:sldId xmlns:r="http://schemas.openxmlformats.org/officeDocument/2006/relationships" id="259" r:id="Rfe5390499444413f"/>
    <p:sldId xmlns:r="http://schemas.openxmlformats.org/officeDocument/2006/relationships" id="260" r:id="R1b57ec6082a74e56"/>
    <p:sldId xmlns:r="http://schemas.openxmlformats.org/officeDocument/2006/relationships" id="261" r:id="R339cbc13480f4d36"/>
    <p:sldId xmlns:r="http://schemas.openxmlformats.org/officeDocument/2006/relationships" id="262" r:id="R6baacd13e1bc4dd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f50eda67104ca4" /><Relationship Type="http://schemas.openxmlformats.org/officeDocument/2006/relationships/slide" Target="/ppt/slides/slide1.xml" Id="R33d90851c16b46b7" /><Relationship Type="http://schemas.openxmlformats.org/officeDocument/2006/relationships/slide" Target="/ppt/slides/slide2.xml" Id="R61fb2a7e74e74c82" /><Relationship Type="http://schemas.openxmlformats.org/officeDocument/2006/relationships/slide" Target="/ppt/slides/slide3.xml" Id="R8db8962cb1174780" /><Relationship Type="http://schemas.openxmlformats.org/officeDocument/2006/relationships/slide" Target="/ppt/slides/slide4.xml" Id="Rfe5390499444413f" /><Relationship Type="http://schemas.openxmlformats.org/officeDocument/2006/relationships/slide" Target="/ppt/slides/slide5.xml" Id="R1b57ec6082a74e56" /><Relationship Type="http://schemas.openxmlformats.org/officeDocument/2006/relationships/slide" Target="/ppt/slides/slide6.xml" Id="R339cbc13480f4d36" /><Relationship Type="http://schemas.openxmlformats.org/officeDocument/2006/relationships/slide" Target="/ppt/slides/slide7.xml" Id="R6baacd13e1bc4dd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b44d6174c04ff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56b51b01e64af6" /><Relationship Type="http://schemas.openxmlformats.org/officeDocument/2006/relationships/theme" Target="/ppt/slideMasters/theme/theme1.xml" Id="Re000b598aba4487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456b51b01e64af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2d5d33d3fd417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aa83a5c8a4438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ad68e3256d48c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9f8ac5f8b6452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6f893d3f354fd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a38b8339e7405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82bf2498944ce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PRELAS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PRELAS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PRELAS AS ble etablert [år] og holder til i Andebu.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PRELAS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PRELAS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PRELAS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−102 250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60 575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17 311 873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25 743 504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PRELAS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VEGGER LAILA SOFIE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VEGGER PREBEN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PREFI 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VEGGER LAILA SOFIE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VEGGER PREBEN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VEGGER TROND ERLEND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PRELAS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Moreneveien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3158 Andebu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43 80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982 783 968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PRELAS AS</a:t>
            </a:r>
          </a:p>
        </p:txBody>
      </p:sp>
    </p:spTree>
  </p:cSld>
  <p:clrMapOvr>
    <a:masterClrMapping xmlns:a="http://schemas.openxmlformats.org/drawingml/2006/main"/>
  </p:clrMapOvr>
</p:sld>
</file>