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6f5938bb454f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89cf044f454f61"/>
  </p:sldMasterIdLst>
  <p:sldIdLst>
    <p:sldId xmlns:r="http://schemas.openxmlformats.org/officeDocument/2006/relationships" id="256" r:id="R8bf5bde94faf43ff"/>
    <p:sldId xmlns:r="http://schemas.openxmlformats.org/officeDocument/2006/relationships" id="257" r:id="R20b57501a048438a"/>
    <p:sldId xmlns:r="http://schemas.openxmlformats.org/officeDocument/2006/relationships" id="258" r:id="R27b34f8635424a16"/>
    <p:sldId xmlns:r="http://schemas.openxmlformats.org/officeDocument/2006/relationships" id="259" r:id="Rcaefef8b901041e5"/>
    <p:sldId xmlns:r="http://schemas.openxmlformats.org/officeDocument/2006/relationships" id="260" r:id="Rc4875f3197da4b81"/>
    <p:sldId xmlns:r="http://schemas.openxmlformats.org/officeDocument/2006/relationships" id="261" r:id="R8423df59397c45ea"/>
    <p:sldId xmlns:r="http://schemas.openxmlformats.org/officeDocument/2006/relationships" id="262" r:id="Rbb4e061bf5d4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9cf044f454f61" /><Relationship Type="http://schemas.openxmlformats.org/officeDocument/2006/relationships/slide" Target="/ppt/slides/slide1.xml" Id="R8bf5bde94faf43ff" /><Relationship Type="http://schemas.openxmlformats.org/officeDocument/2006/relationships/slide" Target="/ppt/slides/slide2.xml" Id="R20b57501a048438a" /><Relationship Type="http://schemas.openxmlformats.org/officeDocument/2006/relationships/slide" Target="/ppt/slides/slide3.xml" Id="R27b34f8635424a16" /><Relationship Type="http://schemas.openxmlformats.org/officeDocument/2006/relationships/slide" Target="/ppt/slides/slide4.xml" Id="Rcaefef8b901041e5" /><Relationship Type="http://schemas.openxmlformats.org/officeDocument/2006/relationships/slide" Target="/ppt/slides/slide5.xml" Id="Rc4875f3197da4b81" /><Relationship Type="http://schemas.openxmlformats.org/officeDocument/2006/relationships/slide" Target="/ppt/slides/slide6.xml" Id="R8423df59397c45ea" /><Relationship Type="http://schemas.openxmlformats.org/officeDocument/2006/relationships/slide" Target="/ppt/slides/slide7.xml" Id="Rbb4e061bf5d4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57b57131e949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17117312f48b2" /><Relationship Type="http://schemas.openxmlformats.org/officeDocument/2006/relationships/theme" Target="/ppt/slideMasters/theme/theme1.xml" Id="R912bba3fb40a41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c17117312f48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37f0093f046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90f3d7f774c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292e5999440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30fd722194b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3e9a567c6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80f6f8add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d51adad2445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LØGE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LØGE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−3 917 237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146 526 318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1 130 309 774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1 267 139 826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LØGE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Stangåsveien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71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982 775 183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