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efc1c63c1f4a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029be88b304dc3"/>
  </p:sldMasterIdLst>
  <p:sldIdLst>
    <p:sldId xmlns:r="http://schemas.openxmlformats.org/officeDocument/2006/relationships" id="256" r:id="R8ebf63c13586473a"/>
    <p:sldId xmlns:r="http://schemas.openxmlformats.org/officeDocument/2006/relationships" id="257" r:id="R5b977ace8c3b4f93"/>
    <p:sldId xmlns:r="http://schemas.openxmlformats.org/officeDocument/2006/relationships" id="258" r:id="R4ef88b7dad00447c"/>
    <p:sldId xmlns:r="http://schemas.openxmlformats.org/officeDocument/2006/relationships" id="259" r:id="Rc9ba5dcf3c6646b4"/>
    <p:sldId xmlns:r="http://schemas.openxmlformats.org/officeDocument/2006/relationships" id="260" r:id="Rc5d1cb3606a64540"/>
    <p:sldId xmlns:r="http://schemas.openxmlformats.org/officeDocument/2006/relationships" id="261" r:id="Rccb3780e44e64fb8"/>
    <p:sldId xmlns:r="http://schemas.openxmlformats.org/officeDocument/2006/relationships" id="262" r:id="R0eb1e91a333642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029be88b304dc3" /><Relationship Type="http://schemas.openxmlformats.org/officeDocument/2006/relationships/slide" Target="/ppt/slides/slide1.xml" Id="R8ebf63c13586473a" /><Relationship Type="http://schemas.openxmlformats.org/officeDocument/2006/relationships/slide" Target="/ppt/slides/slide2.xml" Id="R5b977ace8c3b4f93" /><Relationship Type="http://schemas.openxmlformats.org/officeDocument/2006/relationships/slide" Target="/ppt/slides/slide3.xml" Id="R4ef88b7dad00447c" /><Relationship Type="http://schemas.openxmlformats.org/officeDocument/2006/relationships/slide" Target="/ppt/slides/slide4.xml" Id="Rc9ba5dcf3c6646b4" /><Relationship Type="http://schemas.openxmlformats.org/officeDocument/2006/relationships/slide" Target="/ppt/slides/slide5.xml" Id="Rc5d1cb3606a64540" /><Relationship Type="http://schemas.openxmlformats.org/officeDocument/2006/relationships/slide" Target="/ppt/slides/slide6.xml" Id="Rccb3780e44e64fb8" /><Relationship Type="http://schemas.openxmlformats.org/officeDocument/2006/relationships/slide" Target="/ppt/slides/slide7.xml" Id="R0eb1e91a333642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f9b12b02245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304ad27b04dfc" /><Relationship Type="http://schemas.openxmlformats.org/officeDocument/2006/relationships/theme" Target="/ppt/slideMasters/theme/theme1.xml" Id="R83353556bd0a42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9304ad27b04d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c18c2778f47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2a3a368d94e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024ba0f8840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c6a2dbbad44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0f1fb868c4a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f65fa28514c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ee5f2beb846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 REGNSKAP AS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3 129 968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741 108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1 566 762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TIGERLINE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Erling Dieset, Fasansvingen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1348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kontakt@vegaregnskap.no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982 774 055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REGNSKAP AS</a:t>
            </a:r>
          </a:p>
        </p:txBody>
      </p:sp>
    </p:spTree>
  </p:cSld>
  <p:clrMapOvr>
    <a:masterClrMapping xmlns:a="http://schemas.openxmlformats.org/drawingml/2006/main"/>
  </p:clrMapOvr>
</p:sld>
</file>