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a7d95b1f8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369defe77407f"/>
  </p:sldMasterIdLst>
  <p:sldIdLst>
    <p:sldId xmlns:r="http://schemas.openxmlformats.org/officeDocument/2006/relationships" id="256" r:id="R2e974914d6584a56"/>
    <p:sldId xmlns:r="http://schemas.openxmlformats.org/officeDocument/2006/relationships" id="257" r:id="Rc5f0cb108c7549b2"/>
    <p:sldId xmlns:r="http://schemas.openxmlformats.org/officeDocument/2006/relationships" id="258" r:id="R317d4530091f4cc6"/>
    <p:sldId xmlns:r="http://schemas.openxmlformats.org/officeDocument/2006/relationships" id="259" r:id="R2930ede1c8f74a69"/>
    <p:sldId xmlns:r="http://schemas.openxmlformats.org/officeDocument/2006/relationships" id="260" r:id="R6391e6a463f74c7a"/>
    <p:sldId xmlns:r="http://schemas.openxmlformats.org/officeDocument/2006/relationships" id="261" r:id="R1cb3d645e7fe4841"/>
    <p:sldId xmlns:r="http://schemas.openxmlformats.org/officeDocument/2006/relationships" id="262" r:id="R2c7670933762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369defe77407f" /><Relationship Type="http://schemas.openxmlformats.org/officeDocument/2006/relationships/slide" Target="/ppt/slides/slide1.xml" Id="R2e974914d6584a56" /><Relationship Type="http://schemas.openxmlformats.org/officeDocument/2006/relationships/slide" Target="/ppt/slides/slide2.xml" Id="Rc5f0cb108c7549b2" /><Relationship Type="http://schemas.openxmlformats.org/officeDocument/2006/relationships/slide" Target="/ppt/slides/slide3.xml" Id="R317d4530091f4cc6" /><Relationship Type="http://schemas.openxmlformats.org/officeDocument/2006/relationships/slide" Target="/ppt/slides/slide4.xml" Id="R2930ede1c8f74a69" /><Relationship Type="http://schemas.openxmlformats.org/officeDocument/2006/relationships/slide" Target="/ppt/slides/slide5.xml" Id="R6391e6a463f74c7a" /><Relationship Type="http://schemas.openxmlformats.org/officeDocument/2006/relationships/slide" Target="/ppt/slides/slide6.xml" Id="R1cb3d645e7fe4841" /><Relationship Type="http://schemas.openxmlformats.org/officeDocument/2006/relationships/slide" Target="/ppt/slides/slide7.xml" Id="R2c7670933762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11913cba7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955bbe15549e0" /><Relationship Type="http://schemas.openxmlformats.org/officeDocument/2006/relationships/theme" Target="/ppt/slideMasters/theme/theme1.xml" Id="R3a03dc3be944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955bbe155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8a8436345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5d60227b5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ef0ed5e11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aeba8805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e48a691b0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29f5a2f64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4cb2c96c6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 ØKONOMI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14 965 639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FRANK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frank@tronderokonomi.no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982 767 083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